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media/image25.jpg" ContentType="image/tif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9"/>
  </p:handoutMasterIdLst>
  <p:sldIdLst>
    <p:sldId id="300" r:id="rId2"/>
    <p:sldId id="358" r:id="rId3"/>
    <p:sldId id="350" r:id="rId4"/>
    <p:sldId id="357" r:id="rId5"/>
    <p:sldId id="347" r:id="rId6"/>
    <p:sldId id="348" r:id="rId7"/>
    <p:sldId id="360" r:id="rId8"/>
    <p:sldId id="361" r:id="rId9"/>
    <p:sldId id="262" r:id="rId10"/>
    <p:sldId id="293" r:id="rId11"/>
    <p:sldId id="287" r:id="rId12"/>
    <p:sldId id="332" r:id="rId13"/>
    <p:sldId id="359" r:id="rId14"/>
    <p:sldId id="268" r:id="rId15"/>
    <p:sldId id="339" r:id="rId16"/>
    <p:sldId id="266" r:id="rId17"/>
    <p:sldId id="316" r:id="rId18"/>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31D7A0-949F-486C-AAA6-5F7331C95D94}">
          <p14:sldIdLst/>
        </p14:section>
        <p14:section name="Welcome" id="{4350B70E-1162-450D-8E75-202641F97A2B}">
          <p14:sldIdLst>
            <p14:sldId id="300"/>
            <p14:sldId id="358"/>
            <p14:sldId id="350"/>
            <p14:sldId id="357"/>
            <p14:sldId id="347"/>
            <p14:sldId id="348"/>
            <p14:sldId id="360"/>
            <p14:sldId id="361"/>
            <p14:sldId id="262"/>
            <p14:sldId id="293"/>
            <p14:sldId id="287"/>
            <p14:sldId id="332"/>
            <p14:sldId id="359"/>
            <p14:sldId id="268"/>
            <p14:sldId id="339"/>
            <p14:sldId id="266"/>
            <p14:sldId id="316"/>
          </p14:sldIdLst>
        </p14:section>
        <p14:section name="About" id="{54D2DA90-48BC-4FC5-B01B-67B80EE1236D}">
          <p14:sldIdLst/>
        </p14:section>
        <p14:section name="Testimonial" id="{903934DB-494F-4CD6-BC18-CE8874864B75}">
          <p14:sldIdLst/>
        </p14:section>
        <p14:section name="Team" id="{D65D807B-1E48-4E75-A33F-2A4BDC5B72E7}">
          <p14:sldIdLst/>
        </p14:section>
        <p14:section name="Text and Graphic" id="{41ACDDB1-2D8C-45FC-A306-96EB1D74838E}">
          <p14:sldIdLst/>
        </p14:section>
        <p14:section name="Portfolio" id="{1DC3B29E-432F-48B0-9B1C-A49D5F386959}">
          <p14:sldIdLst/>
        </p14:section>
        <p14:section name="Contact" id="{466E85E3-8973-4157-8D2E-F3F4C590662E}">
          <p14:sldIdLst/>
        </p14:section>
        <p14:section name="Other" id="{1F3EDD5B-E082-49D0-8512-9EC24BEE164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2840"/>
    <a:srgbClr val="2F77AC"/>
    <a:srgbClr val="FFFFFF"/>
    <a:srgbClr val="6B99D5"/>
    <a:srgbClr val="3DA601"/>
    <a:srgbClr val="158783"/>
    <a:srgbClr val="25E3DC"/>
    <a:srgbClr val="37E3B1"/>
    <a:srgbClr val="C76057"/>
    <a:srgbClr val="C072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8" autoAdjust="0"/>
    <p:restoredTop sz="94554" autoAdjust="0"/>
  </p:normalViewPr>
  <p:slideViewPr>
    <p:cSldViewPr snapToGrid="0" showGuides="1">
      <p:cViewPr varScale="1">
        <p:scale>
          <a:sx n="77" d="100"/>
          <a:sy n="77" d="100"/>
        </p:scale>
        <p:origin x="216" y="464"/>
      </p:cViewPr>
      <p:guideLst>
        <p:guide orient="horz" pos="2160"/>
        <p:guide pos="3840"/>
      </p:guideLst>
    </p:cSldViewPr>
  </p:slideViewPr>
  <p:outlineViewPr>
    <p:cViewPr>
      <p:scale>
        <a:sx n="33" d="100"/>
        <a:sy n="33" d="100"/>
      </p:scale>
      <p:origin x="0" y="-1494"/>
    </p:cViewPr>
  </p:outlineViewPr>
  <p:notesTextViewPr>
    <p:cViewPr>
      <p:scale>
        <a:sx n="3" d="2"/>
        <a:sy n="3" d="2"/>
      </p:scale>
      <p:origin x="0" y="0"/>
    </p:cViewPr>
  </p:notesTextViewPr>
  <p:sorterViewPr>
    <p:cViewPr varScale="1">
      <p:scale>
        <a:sx n="1" d="1"/>
        <a:sy n="1" d="1"/>
      </p:scale>
      <p:origin x="0" y="-216"/>
    </p:cViewPr>
  </p:sorterViewPr>
  <p:notesViewPr>
    <p:cSldViewPr snapToGrid="0" showGuides="1">
      <p:cViewPr varScale="1">
        <p:scale>
          <a:sx n="55" d="100"/>
          <a:sy n="55" d="100"/>
        </p:scale>
        <p:origin x="2796" y="7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7BF45C-0808-4F27-A65B-D68849A7B240}" type="datetimeFigureOut">
              <a:rPr lang="en-US" smtClean="0"/>
              <a:pPr/>
              <a:t>1/10/19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4710AF-8BD8-4D4E-A31D-0EB7B736528E}" type="slidenum">
              <a:rPr lang="en-US" smtClean="0"/>
              <a:pPr/>
              <a:t>‹Nr.›</a:t>
            </a:fld>
            <a:endParaRPr lang="en-US"/>
          </a:p>
        </p:txBody>
      </p:sp>
    </p:spTree>
    <p:extLst>
      <p:ext uri="{BB962C8B-B14F-4D97-AF65-F5344CB8AC3E}">
        <p14:creationId xmlns:p14="http://schemas.microsoft.com/office/powerpoint/2010/main" val="111725023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 name="Rectangle 1"/>
          <p:cNvSpPr/>
          <p:nvPr userDrawn="1"/>
        </p:nvSpPr>
        <p:spPr>
          <a:xfrm>
            <a:off x="0" y="1"/>
            <a:ext cx="12192000" cy="6878312"/>
          </a:xfrm>
          <a:prstGeom prst="rect">
            <a:avLst/>
          </a:prstGeom>
          <a:gradFill>
            <a:gsLst>
              <a:gs pos="100000">
                <a:srgbClr val="392840">
                  <a:alpha val="85000"/>
                </a:srgbClr>
              </a:gs>
              <a:gs pos="0">
                <a:srgbClr val="2F2840">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41408834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23"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25" name="Picture Placeholder 4"/>
          <p:cNvSpPr>
            <a:spLocks noGrp="1"/>
          </p:cNvSpPr>
          <p:nvPr>
            <p:ph type="pic" sz="quarter" idx="13" hasCustomPrompt="1"/>
          </p:nvPr>
        </p:nvSpPr>
        <p:spPr>
          <a:xfrm>
            <a:off x="2982" y="1642855"/>
            <a:ext cx="3053964" cy="3784552"/>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6" name="Picture Placeholder 4"/>
          <p:cNvSpPr>
            <a:spLocks noGrp="1"/>
          </p:cNvSpPr>
          <p:nvPr>
            <p:ph type="pic" sz="quarter" idx="14" hasCustomPrompt="1"/>
          </p:nvPr>
        </p:nvSpPr>
        <p:spPr>
          <a:xfrm>
            <a:off x="3056946" y="1642855"/>
            <a:ext cx="3053964" cy="3784552"/>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7" name="Picture Placeholder 4"/>
          <p:cNvSpPr>
            <a:spLocks noGrp="1"/>
          </p:cNvSpPr>
          <p:nvPr>
            <p:ph type="pic" sz="quarter" idx="15" hasCustomPrompt="1"/>
          </p:nvPr>
        </p:nvSpPr>
        <p:spPr>
          <a:xfrm>
            <a:off x="6107928" y="1642855"/>
            <a:ext cx="3053964" cy="3784552"/>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8" name="Picture Placeholder 4"/>
          <p:cNvSpPr>
            <a:spLocks noGrp="1"/>
          </p:cNvSpPr>
          <p:nvPr>
            <p:ph type="pic" sz="quarter" idx="16" hasCustomPrompt="1"/>
          </p:nvPr>
        </p:nvSpPr>
        <p:spPr>
          <a:xfrm>
            <a:off x="9149965" y="1642855"/>
            <a:ext cx="3053964" cy="3784552"/>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2" name="Oval 11"/>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Oval 15"/>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76061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750"/>
                                        <p:tgtEl>
                                          <p:spTgt spid="23">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4" decel="100000"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750" fill="hold"/>
                                        <p:tgtEl>
                                          <p:spTgt spid="25"/>
                                        </p:tgtEl>
                                        <p:attrNameLst>
                                          <p:attrName>ppt_x</p:attrName>
                                        </p:attrNameLst>
                                      </p:cBhvr>
                                      <p:tavLst>
                                        <p:tav tm="0">
                                          <p:val>
                                            <p:strVal val="#ppt_x"/>
                                          </p:val>
                                        </p:tav>
                                        <p:tav tm="100000">
                                          <p:val>
                                            <p:strVal val="#ppt_x"/>
                                          </p:val>
                                        </p:tav>
                                      </p:tavLst>
                                    </p:anim>
                                    <p:anim calcmode="lin" valueType="num">
                                      <p:cBhvr additive="base">
                                        <p:cTn id="28" dur="75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330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750" fill="hold"/>
                                        <p:tgtEl>
                                          <p:spTgt spid="26"/>
                                        </p:tgtEl>
                                        <p:attrNameLst>
                                          <p:attrName>ppt_x</p:attrName>
                                        </p:attrNameLst>
                                      </p:cBhvr>
                                      <p:tavLst>
                                        <p:tav tm="0">
                                          <p:val>
                                            <p:strVal val="#ppt_x"/>
                                          </p:val>
                                        </p:tav>
                                        <p:tav tm="100000">
                                          <p:val>
                                            <p:strVal val="#ppt_x"/>
                                          </p:val>
                                        </p:tav>
                                      </p:tavLst>
                                    </p:anim>
                                    <p:anim calcmode="lin" valueType="num">
                                      <p:cBhvr additive="base">
                                        <p:cTn id="32" dur="75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550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750" fill="hold"/>
                                        <p:tgtEl>
                                          <p:spTgt spid="27"/>
                                        </p:tgtEl>
                                        <p:attrNameLst>
                                          <p:attrName>ppt_x</p:attrName>
                                        </p:attrNameLst>
                                      </p:cBhvr>
                                      <p:tavLst>
                                        <p:tav tm="0">
                                          <p:val>
                                            <p:strVal val="#ppt_x"/>
                                          </p:val>
                                        </p:tav>
                                        <p:tav tm="100000">
                                          <p:val>
                                            <p:strVal val="#ppt_x"/>
                                          </p:val>
                                        </p:tav>
                                      </p:tavLst>
                                    </p:anim>
                                    <p:anim calcmode="lin" valueType="num">
                                      <p:cBhvr additive="base">
                                        <p:cTn id="36" dur="75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780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750" fill="hold"/>
                                        <p:tgtEl>
                                          <p:spTgt spid="28"/>
                                        </p:tgtEl>
                                        <p:attrNameLst>
                                          <p:attrName>ppt_x</p:attrName>
                                        </p:attrNameLst>
                                      </p:cBhvr>
                                      <p:tavLst>
                                        <p:tav tm="0">
                                          <p:val>
                                            <p:strVal val="#ppt_x"/>
                                          </p:val>
                                        </p:tav>
                                        <p:tav tm="100000">
                                          <p:val>
                                            <p:strVal val="#ppt_x"/>
                                          </p:val>
                                        </p:tav>
                                      </p:tavLst>
                                    </p:anim>
                                    <p:anim calcmode="lin" valueType="num">
                                      <p:cBhvr additive="base">
                                        <p:cTn id="40"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childTnLst>
                </p:cTn>
              </p:par>
            </p:tnLst>
          </p:tmpl>
        </p:tmplLst>
      </p:bldP>
      <p:bldP spid="25" grpId="0" animBg="1"/>
      <p:bldP spid="26" grpId="0" animBg="1"/>
      <p:bldP spid="27" grpId="0" animBg="1"/>
      <p:bldP spid="28" grpId="0" animBg="1"/>
      <p:bldP spid="12" grpId="0" animBg="1"/>
      <p:bldP spid="14" grpId="0" animBg="1"/>
      <p:bldP spid="15" grpId="0" animBg="1"/>
      <p:bldP spid="16" grpId="0" animBg="1"/>
    </p:bldLst>
  </p:timing>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3"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16" name="Picture Placeholder 4"/>
          <p:cNvSpPr>
            <a:spLocks noGrp="1"/>
          </p:cNvSpPr>
          <p:nvPr>
            <p:ph type="pic" sz="quarter" idx="13" hasCustomPrompt="1"/>
          </p:nvPr>
        </p:nvSpPr>
        <p:spPr>
          <a:xfrm>
            <a:off x="5143866" y="1745501"/>
            <a:ext cx="1896390" cy="1896388"/>
          </a:xfrm>
          <a:prstGeom prst="ellipse">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8" name="Picture Placeholder 4"/>
          <p:cNvSpPr>
            <a:spLocks noGrp="1"/>
          </p:cNvSpPr>
          <p:nvPr>
            <p:ph type="pic" sz="quarter" idx="15" hasCustomPrompt="1"/>
          </p:nvPr>
        </p:nvSpPr>
        <p:spPr>
          <a:xfrm>
            <a:off x="1432082" y="1745501"/>
            <a:ext cx="1896390" cy="1896388"/>
          </a:xfrm>
          <a:prstGeom prst="ellipse">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9" name="Picture Placeholder 4"/>
          <p:cNvSpPr>
            <a:spLocks noGrp="1"/>
          </p:cNvSpPr>
          <p:nvPr>
            <p:ph type="pic" sz="quarter" idx="14" hasCustomPrompt="1"/>
          </p:nvPr>
        </p:nvSpPr>
        <p:spPr>
          <a:xfrm>
            <a:off x="8871403" y="1745501"/>
            <a:ext cx="1896390" cy="1896388"/>
          </a:xfrm>
          <a:prstGeom prst="ellipse">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2" name="Oval 11"/>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7" name="Oval 16"/>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51730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750"/>
                                        <p:tgtEl>
                                          <p:spTgt spid="23">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1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750"/>
                                        <p:tgtEl>
                                          <p:spTgt spid="18"/>
                                        </p:tgtEl>
                                      </p:cBhvr>
                                    </p:animEffect>
                                  </p:childTnLst>
                                </p:cTn>
                              </p:par>
                              <p:par>
                                <p:cTn id="28" presetID="10" presetClass="entr" presetSubtype="0" fill="hold" grpId="0" nodeType="withEffect">
                                  <p:stCondLst>
                                    <p:cond delay="41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750"/>
                                        <p:tgtEl>
                                          <p:spTgt spid="16"/>
                                        </p:tgtEl>
                                      </p:cBhvr>
                                    </p:animEffect>
                                  </p:childTnLst>
                                </p:cTn>
                              </p:par>
                              <p:par>
                                <p:cTn id="31" presetID="10" presetClass="entr" presetSubtype="0" fill="hold" grpId="0" nodeType="withEffect">
                                  <p:stCondLst>
                                    <p:cond delay="71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childTnLst>
                </p:cTn>
              </p:par>
            </p:tnLst>
          </p:tmpl>
        </p:tmplLst>
      </p:bldP>
      <p:bldP spid="16" grpId="0" animBg="1"/>
      <p:bldP spid="18" grpId="0" animBg="1"/>
      <p:bldP spid="19" grpId="0" animBg="1"/>
      <p:bldP spid="12" grpId="0" animBg="1"/>
      <p:bldP spid="14" grpId="0" animBg="1"/>
      <p:bldP spid="15" grpId="0" animBg="1"/>
      <p:bldP spid="17" grpId="0" animBg="1"/>
    </p:bldLst>
  </p:timing>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3"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25" name="Picture Placeholder 4"/>
          <p:cNvSpPr>
            <a:spLocks noGrp="1"/>
          </p:cNvSpPr>
          <p:nvPr>
            <p:ph type="pic" sz="quarter" idx="13" hasCustomPrompt="1"/>
          </p:nvPr>
        </p:nvSpPr>
        <p:spPr>
          <a:xfrm>
            <a:off x="2982" y="1876730"/>
            <a:ext cx="3053964" cy="3081185"/>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6" name="Picture Placeholder 4"/>
          <p:cNvSpPr>
            <a:spLocks noGrp="1"/>
          </p:cNvSpPr>
          <p:nvPr>
            <p:ph type="pic" sz="quarter" idx="14" hasCustomPrompt="1"/>
          </p:nvPr>
        </p:nvSpPr>
        <p:spPr>
          <a:xfrm>
            <a:off x="3056946" y="3014815"/>
            <a:ext cx="3053964" cy="3081185"/>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7" name="Picture Placeholder 4"/>
          <p:cNvSpPr>
            <a:spLocks noGrp="1"/>
          </p:cNvSpPr>
          <p:nvPr>
            <p:ph type="pic" sz="quarter" idx="15" hasCustomPrompt="1"/>
          </p:nvPr>
        </p:nvSpPr>
        <p:spPr>
          <a:xfrm>
            <a:off x="6107928" y="1876730"/>
            <a:ext cx="3053964" cy="3081185"/>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8" name="Picture Placeholder 4"/>
          <p:cNvSpPr>
            <a:spLocks noGrp="1"/>
          </p:cNvSpPr>
          <p:nvPr>
            <p:ph type="pic" sz="quarter" idx="16" hasCustomPrompt="1"/>
          </p:nvPr>
        </p:nvSpPr>
        <p:spPr>
          <a:xfrm>
            <a:off x="9149965" y="3014815"/>
            <a:ext cx="3053964" cy="3081185"/>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2" name="Oval 11"/>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Oval 15"/>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54264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750"/>
                                        <p:tgtEl>
                                          <p:spTgt spid="23">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4" decel="100000" fill="hold" grpId="0" nodeType="withEffect">
                                  <p:stCondLst>
                                    <p:cond delay="11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750" fill="hold"/>
                                        <p:tgtEl>
                                          <p:spTgt spid="25"/>
                                        </p:tgtEl>
                                        <p:attrNameLst>
                                          <p:attrName>ppt_x</p:attrName>
                                        </p:attrNameLst>
                                      </p:cBhvr>
                                      <p:tavLst>
                                        <p:tav tm="0">
                                          <p:val>
                                            <p:strVal val="#ppt_x"/>
                                          </p:val>
                                        </p:tav>
                                        <p:tav tm="100000">
                                          <p:val>
                                            <p:strVal val="#ppt_x"/>
                                          </p:val>
                                        </p:tav>
                                      </p:tavLst>
                                    </p:anim>
                                    <p:anim calcmode="lin" valueType="num">
                                      <p:cBhvr additive="base">
                                        <p:cTn id="28" dur="75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300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750" fill="hold"/>
                                        <p:tgtEl>
                                          <p:spTgt spid="26"/>
                                        </p:tgtEl>
                                        <p:attrNameLst>
                                          <p:attrName>ppt_x</p:attrName>
                                        </p:attrNameLst>
                                      </p:cBhvr>
                                      <p:tavLst>
                                        <p:tav tm="0">
                                          <p:val>
                                            <p:strVal val="#ppt_x"/>
                                          </p:val>
                                        </p:tav>
                                        <p:tav tm="100000">
                                          <p:val>
                                            <p:strVal val="#ppt_x"/>
                                          </p:val>
                                        </p:tav>
                                      </p:tavLst>
                                    </p:anim>
                                    <p:anim calcmode="lin" valueType="num">
                                      <p:cBhvr additive="base">
                                        <p:cTn id="32" dur="75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500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750" fill="hold"/>
                                        <p:tgtEl>
                                          <p:spTgt spid="27"/>
                                        </p:tgtEl>
                                        <p:attrNameLst>
                                          <p:attrName>ppt_x</p:attrName>
                                        </p:attrNameLst>
                                      </p:cBhvr>
                                      <p:tavLst>
                                        <p:tav tm="0">
                                          <p:val>
                                            <p:strVal val="#ppt_x"/>
                                          </p:val>
                                        </p:tav>
                                        <p:tav tm="100000">
                                          <p:val>
                                            <p:strVal val="#ppt_x"/>
                                          </p:val>
                                        </p:tav>
                                      </p:tavLst>
                                    </p:anim>
                                    <p:anim calcmode="lin" valueType="num">
                                      <p:cBhvr additive="base">
                                        <p:cTn id="36" dur="75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700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750" fill="hold"/>
                                        <p:tgtEl>
                                          <p:spTgt spid="28"/>
                                        </p:tgtEl>
                                        <p:attrNameLst>
                                          <p:attrName>ppt_x</p:attrName>
                                        </p:attrNameLst>
                                      </p:cBhvr>
                                      <p:tavLst>
                                        <p:tav tm="0">
                                          <p:val>
                                            <p:strVal val="#ppt_x"/>
                                          </p:val>
                                        </p:tav>
                                        <p:tav tm="100000">
                                          <p:val>
                                            <p:strVal val="#ppt_x"/>
                                          </p:val>
                                        </p:tav>
                                      </p:tavLst>
                                    </p:anim>
                                    <p:anim calcmode="lin" valueType="num">
                                      <p:cBhvr additive="base">
                                        <p:cTn id="40"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childTnLst>
                </p:cTn>
              </p:par>
            </p:tnLst>
          </p:tmpl>
        </p:tmplLst>
      </p:bldP>
      <p:bldP spid="25" grpId="0" animBg="1"/>
      <p:bldP spid="26" grpId="0" animBg="1"/>
      <p:bldP spid="27" grpId="0" animBg="1"/>
      <p:bldP spid="28" grpId="0" animBg="1"/>
      <p:bldP spid="12" grpId="0" animBg="1"/>
      <p:bldP spid="14" grpId="0" animBg="1"/>
      <p:bldP spid="15" grpId="0" animBg="1"/>
      <p:bldP spid="16" grpId="0" animBg="1"/>
    </p:bldLst>
  </p:timing>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3"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25" name="Picture Placeholder 4"/>
          <p:cNvSpPr>
            <a:spLocks noGrp="1"/>
          </p:cNvSpPr>
          <p:nvPr>
            <p:ph type="pic" sz="quarter" idx="13" hasCustomPrompt="1"/>
          </p:nvPr>
        </p:nvSpPr>
        <p:spPr>
          <a:xfrm>
            <a:off x="977008" y="1743999"/>
            <a:ext cx="4100051" cy="4100050"/>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8" name="Oval 7"/>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Oval 11"/>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0080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750"/>
                                        <p:tgtEl>
                                          <p:spTgt spid="23">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1750"/>
                            </p:stCondLst>
                            <p:childTnLst>
                              <p:par>
                                <p:cTn id="26" presetID="10" presetClass="entr" presetSubtype="0" fill="hold" grpId="0" nodeType="afterEffect">
                                  <p:stCondLst>
                                    <p:cond delay="25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childTnLst>
                </p:cTn>
              </p:par>
            </p:tnLst>
          </p:tmpl>
        </p:tmplLst>
      </p:bldP>
      <p:bldP spid="25" grpId="0" animBg="1"/>
      <p:bldP spid="8" grpId="0" animBg="1"/>
      <p:bldP spid="12" grpId="0" animBg="1"/>
      <p:bldP spid="14" grpId="0" animBg="1"/>
      <p:bldP spid="15" grpId="0" animBg="1"/>
    </p:bldLst>
  </p:timing>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0" name="Picture Placeholder 4"/>
          <p:cNvSpPr>
            <a:spLocks noGrp="1"/>
          </p:cNvSpPr>
          <p:nvPr>
            <p:ph type="pic" sz="quarter" idx="13" hasCustomPrompt="1"/>
          </p:nvPr>
        </p:nvSpPr>
        <p:spPr>
          <a:xfrm>
            <a:off x="3230879" y="742950"/>
            <a:ext cx="1910080" cy="1790701"/>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1" name="Picture Placeholder 4"/>
          <p:cNvSpPr>
            <a:spLocks noGrp="1"/>
          </p:cNvSpPr>
          <p:nvPr>
            <p:ph type="pic" sz="quarter" idx="14" hasCustomPrompt="1"/>
          </p:nvPr>
        </p:nvSpPr>
        <p:spPr>
          <a:xfrm>
            <a:off x="5140959" y="742949"/>
            <a:ext cx="1910082" cy="1790701"/>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2" name="Picture Placeholder 4"/>
          <p:cNvSpPr>
            <a:spLocks noGrp="1"/>
          </p:cNvSpPr>
          <p:nvPr>
            <p:ph type="pic" sz="quarter" idx="15" hasCustomPrompt="1"/>
          </p:nvPr>
        </p:nvSpPr>
        <p:spPr>
          <a:xfrm>
            <a:off x="7051039" y="742950"/>
            <a:ext cx="1910080" cy="1790701"/>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3" name="Picture Placeholder 4"/>
          <p:cNvSpPr>
            <a:spLocks noGrp="1"/>
          </p:cNvSpPr>
          <p:nvPr>
            <p:ph type="pic" sz="quarter" idx="16" hasCustomPrompt="1"/>
          </p:nvPr>
        </p:nvSpPr>
        <p:spPr>
          <a:xfrm>
            <a:off x="5140959" y="4324351"/>
            <a:ext cx="1910082" cy="1790701"/>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4" name="Picture Placeholder 4"/>
          <p:cNvSpPr>
            <a:spLocks noGrp="1"/>
          </p:cNvSpPr>
          <p:nvPr>
            <p:ph type="pic" sz="quarter" idx="17" hasCustomPrompt="1"/>
          </p:nvPr>
        </p:nvSpPr>
        <p:spPr>
          <a:xfrm>
            <a:off x="3230876" y="2533648"/>
            <a:ext cx="1910082" cy="1790701"/>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5" name="Picture Placeholder 4"/>
          <p:cNvSpPr>
            <a:spLocks noGrp="1"/>
          </p:cNvSpPr>
          <p:nvPr>
            <p:ph type="pic" sz="quarter" idx="18" hasCustomPrompt="1"/>
          </p:nvPr>
        </p:nvSpPr>
        <p:spPr>
          <a:xfrm>
            <a:off x="7051035" y="2533648"/>
            <a:ext cx="1910082" cy="1790701"/>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6" name="Picture Placeholder 4"/>
          <p:cNvSpPr>
            <a:spLocks noGrp="1"/>
          </p:cNvSpPr>
          <p:nvPr>
            <p:ph type="pic" sz="quarter" idx="19" hasCustomPrompt="1"/>
          </p:nvPr>
        </p:nvSpPr>
        <p:spPr>
          <a:xfrm>
            <a:off x="3230879" y="4324346"/>
            <a:ext cx="1910080" cy="1790701"/>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7" name="Picture Placeholder 4"/>
          <p:cNvSpPr>
            <a:spLocks noGrp="1"/>
          </p:cNvSpPr>
          <p:nvPr>
            <p:ph type="pic" sz="quarter" idx="20" hasCustomPrompt="1"/>
          </p:nvPr>
        </p:nvSpPr>
        <p:spPr>
          <a:xfrm>
            <a:off x="7051039" y="4324346"/>
            <a:ext cx="1910080" cy="1790701"/>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Tree>
    <p:extLst>
      <p:ext uri="{BB962C8B-B14F-4D97-AF65-F5344CB8AC3E}">
        <p14:creationId xmlns:p14="http://schemas.microsoft.com/office/powerpoint/2010/main" val="147697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750"/>
                                        <p:tgtEl>
                                          <p:spTgt spid="13"/>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750"/>
                                        <p:tgtEl>
                                          <p:spTgt spid="12"/>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750"/>
                                        <p:tgtEl>
                                          <p:spTgt spid="14"/>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750"/>
                                        <p:tgtEl>
                                          <p:spTgt spid="17"/>
                                        </p:tgtEl>
                                      </p:cBhvr>
                                    </p:animEffect>
                                  </p:childTnLst>
                                </p:cTn>
                              </p:par>
                            </p:childTnLst>
                          </p:cTn>
                        </p:par>
                        <p:par>
                          <p:cTn id="24" fill="hold">
                            <p:stCondLst>
                              <p:cond delay="375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750"/>
                                        <p:tgtEl>
                                          <p:spTgt spid="11"/>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750"/>
                                        <p:tgtEl>
                                          <p:spTgt spid="16"/>
                                        </p:tgtEl>
                                      </p:cBhvr>
                                    </p:animEffect>
                                  </p:childTnLst>
                                </p:cTn>
                              </p:par>
                            </p:childTnLst>
                          </p:cTn>
                        </p:par>
                        <p:par>
                          <p:cTn id="32" fill="hold">
                            <p:stCondLst>
                              <p:cond delay="525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0" name="Picture Placeholder 4"/>
          <p:cNvSpPr>
            <a:spLocks noGrp="1"/>
          </p:cNvSpPr>
          <p:nvPr>
            <p:ph type="pic" sz="quarter" idx="13" hasCustomPrompt="1"/>
          </p:nvPr>
        </p:nvSpPr>
        <p:spPr>
          <a:xfrm>
            <a:off x="2" y="1"/>
            <a:ext cx="3657599" cy="3428999"/>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1" name="Picture Placeholder 4"/>
          <p:cNvSpPr>
            <a:spLocks noGrp="1"/>
          </p:cNvSpPr>
          <p:nvPr>
            <p:ph type="pic" sz="quarter" idx="17" hasCustomPrompt="1"/>
          </p:nvPr>
        </p:nvSpPr>
        <p:spPr>
          <a:xfrm>
            <a:off x="0" y="3429001"/>
            <a:ext cx="3657601" cy="3428999"/>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2" name="Picture Placeholder 4"/>
          <p:cNvSpPr>
            <a:spLocks noGrp="1"/>
          </p:cNvSpPr>
          <p:nvPr>
            <p:ph type="pic" sz="quarter" idx="18" hasCustomPrompt="1"/>
          </p:nvPr>
        </p:nvSpPr>
        <p:spPr>
          <a:xfrm>
            <a:off x="6096003" y="1"/>
            <a:ext cx="3657597" cy="3428999"/>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3" name="Picture Placeholder 4"/>
          <p:cNvSpPr>
            <a:spLocks noGrp="1"/>
          </p:cNvSpPr>
          <p:nvPr>
            <p:ph type="pic" sz="quarter" idx="19" hasCustomPrompt="1"/>
          </p:nvPr>
        </p:nvSpPr>
        <p:spPr>
          <a:xfrm>
            <a:off x="6096001" y="3429001"/>
            <a:ext cx="3657601" cy="3428999"/>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Tree>
    <p:extLst>
      <p:ext uri="{BB962C8B-B14F-4D97-AF65-F5344CB8AC3E}">
        <p14:creationId xmlns:p14="http://schemas.microsoft.com/office/powerpoint/2010/main" val="268975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childTnLst>
                                </p:cTn>
                              </p:par>
                              <p:par>
                                <p:cTn id="8" presetID="10" presetClass="entr" presetSubtype="0" fill="hold" grpId="0" nodeType="withEffect">
                                  <p:stCondLst>
                                    <p:cond delay="35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750"/>
                                        <p:tgtEl>
                                          <p:spTgt spid="22"/>
                                        </p:tgtEl>
                                      </p:cBhvr>
                                    </p:animEffect>
                                  </p:childTnLst>
                                </p:cTn>
                              </p:par>
                              <p:par>
                                <p:cTn id="11" presetID="10" presetClass="entr" presetSubtype="0" fill="hold" grpId="0" nodeType="withEffect">
                                  <p:stCondLst>
                                    <p:cond delay="7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750"/>
                                        <p:tgtEl>
                                          <p:spTgt spid="21"/>
                                        </p:tgtEl>
                                      </p:cBhvr>
                                    </p:animEffect>
                                  </p:childTnLst>
                                </p:cTn>
                              </p:par>
                              <p:par>
                                <p:cTn id="14" presetID="10" presetClass="entr" presetSubtype="0" fill="hold" grpId="0" nodeType="withEffect">
                                  <p:stCondLst>
                                    <p:cond delay="105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p:cNvSpPr/>
          <p:nvPr userDrawn="1"/>
        </p:nvSpPr>
        <p:spPr>
          <a:xfrm>
            <a:off x="0" y="4876802"/>
            <a:ext cx="12192000" cy="1981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8" name="Oval 7"/>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 name="Oval 8"/>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Oval 9"/>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Oval 10"/>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07348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childTnLst>
                </p:cTn>
              </p:par>
            </p:tnLst>
          </p:tmpl>
        </p:tmplLst>
      </p:bldP>
      <p:bldP spid="8" grpId="0" animBg="1"/>
      <p:bldP spid="9" grpId="0" animBg="1"/>
      <p:bldP spid="10" grpId="0" animBg="1"/>
      <p:bldP spid="11"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7"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8" name="Rectangle 7"/>
          <p:cNvSpPr/>
          <p:nvPr userDrawn="1"/>
        </p:nvSpPr>
        <p:spPr>
          <a:xfrm>
            <a:off x="0" y="3164114"/>
            <a:ext cx="12192000" cy="3693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 name="Oval 8"/>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Oval 9"/>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Oval 10"/>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Oval 11"/>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59746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childTnLst>
                </p:cTn>
              </p:par>
            </p:tnLst>
          </p:tmpl>
        </p:tmplLst>
      </p:bldP>
      <p:bldP spid="9" grpId="0" animBg="1"/>
      <p:bldP spid="10" grpId="0" animBg="1"/>
      <p:bldP spid="11" grpId="0" animBg="1"/>
      <p:bldP spid="12"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2" y="1"/>
            <a:ext cx="5251525" cy="6857999"/>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Tree>
    <p:extLst>
      <p:ext uri="{BB962C8B-B14F-4D97-AF65-F5344CB8AC3E}">
        <p14:creationId xmlns:p14="http://schemas.microsoft.com/office/powerpoint/2010/main" val="382540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7"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9" name="Rectangle 8"/>
          <p:cNvSpPr/>
          <p:nvPr userDrawn="1"/>
        </p:nvSpPr>
        <p:spPr>
          <a:xfrm>
            <a:off x="0" y="2133601"/>
            <a:ext cx="12192000" cy="47244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Oval 7"/>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Oval 9"/>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Oval 10"/>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Oval 11"/>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426032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childTnLst>
                </p:cTn>
              </p:par>
            </p:tnLst>
          </p:tmpl>
        </p:tmplLst>
      </p:bldP>
      <p:bldP spid="8" grpId="0" animBg="1"/>
      <p:bldP spid="10" grpId="0" animBg="1"/>
      <p:bldP spid="11" grpId="0" animBg="1"/>
      <p:bldP spid="1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3"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7" name="Oval 6"/>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Oval 7"/>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Oval 11"/>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44899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750"/>
                                        <p:tgtEl>
                                          <p:spTgt spid="23">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childTnLst>
                </p:cTn>
              </p:par>
            </p:tnLst>
          </p:tmpl>
        </p:tmplLst>
      </p:bldP>
      <p:bldP spid="7" grpId="0" animBg="1"/>
      <p:bldP spid="8" grpId="0" animBg="1"/>
      <p:bldP spid="12" grpId="0" animBg="1"/>
      <p:bldP spid="14" grpId="0" animBg="1"/>
    </p:bld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3"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25" name="Picture Placeholder 4"/>
          <p:cNvSpPr>
            <a:spLocks noGrp="1"/>
          </p:cNvSpPr>
          <p:nvPr>
            <p:ph type="pic" sz="quarter" idx="13" hasCustomPrompt="1"/>
          </p:nvPr>
        </p:nvSpPr>
        <p:spPr>
          <a:xfrm>
            <a:off x="669488" y="4296230"/>
            <a:ext cx="2551486" cy="2561770"/>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6" name="Picture Placeholder 4"/>
          <p:cNvSpPr>
            <a:spLocks noGrp="1"/>
          </p:cNvSpPr>
          <p:nvPr>
            <p:ph type="pic" sz="quarter" idx="14" hasCustomPrompt="1"/>
          </p:nvPr>
        </p:nvSpPr>
        <p:spPr>
          <a:xfrm>
            <a:off x="3220976" y="1683657"/>
            <a:ext cx="2551490" cy="5174343"/>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2" name="Oval 11"/>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Oval 15"/>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5471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750"/>
                                        <p:tgtEl>
                                          <p:spTgt spid="23">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par>
                          <p:cTn id="25" fill="hold">
                            <p:stCondLst>
                              <p:cond delay="1750"/>
                            </p:stCondLst>
                            <p:childTnLst>
                              <p:par>
                                <p:cTn id="26" presetID="2" presetClass="entr" presetSubtype="4" decel="10000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ppt_x"/>
                                          </p:val>
                                        </p:tav>
                                        <p:tav tm="100000">
                                          <p:val>
                                            <p:strVal val="#ppt_x"/>
                                          </p:val>
                                        </p:tav>
                                      </p:tavLst>
                                    </p:anim>
                                    <p:anim calcmode="lin" valueType="num">
                                      <p:cBhvr additive="base">
                                        <p:cTn id="29" dur="500" fill="hold"/>
                                        <p:tgtEl>
                                          <p:spTgt spid="25"/>
                                        </p:tgtEl>
                                        <p:attrNameLst>
                                          <p:attrName>ppt_y</p:attrName>
                                        </p:attrNameLst>
                                      </p:cBhvr>
                                      <p:tavLst>
                                        <p:tav tm="0">
                                          <p:val>
                                            <p:strVal val="1+#ppt_h/2"/>
                                          </p:val>
                                        </p:tav>
                                        <p:tav tm="100000">
                                          <p:val>
                                            <p:strVal val="#ppt_y"/>
                                          </p:val>
                                        </p:tav>
                                      </p:tavLst>
                                    </p:anim>
                                  </p:childTnLst>
                                </p:cTn>
                              </p:par>
                            </p:childTnLst>
                          </p:cTn>
                        </p:par>
                        <p:par>
                          <p:cTn id="30" fill="hold">
                            <p:stCondLst>
                              <p:cond delay="2250"/>
                            </p:stCondLst>
                            <p:childTnLst>
                              <p:par>
                                <p:cTn id="31" presetID="2" presetClass="entr" presetSubtype="4" decel="10000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750" fill="hold"/>
                                        <p:tgtEl>
                                          <p:spTgt spid="26"/>
                                        </p:tgtEl>
                                        <p:attrNameLst>
                                          <p:attrName>ppt_x</p:attrName>
                                        </p:attrNameLst>
                                      </p:cBhvr>
                                      <p:tavLst>
                                        <p:tav tm="0">
                                          <p:val>
                                            <p:strVal val="#ppt_x"/>
                                          </p:val>
                                        </p:tav>
                                        <p:tav tm="100000">
                                          <p:val>
                                            <p:strVal val="#ppt_x"/>
                                          </p:val>
                                        </p:tav>
                                      </p:tavLst>
                                    </p:anim>
                                    <p:anim calcmode="lin" valueType="num">
                                      <p:cBhvr additive="base">
                                        <p:cTn id="34"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childTnLst>
                </p:cTn>
              </p:par>
            </p:tnLst>
          </p:tmpl>
        </p:tmplLst>
      </p:bldP>
      <p:bldP spid="25" grpId="0" animBg="1"/>
      <p:bldP spid="26" grpId="0" animBg="1"/>
      <p:bldP spid="12" grpId="0" animBg="1"/>
      <p:bldP spid="14" grpId="0" animBg="1"/>
      <p:bldP spid="15" grpId="0" animBg="1"/>
      <p:bldP spid="16" grpId="0" animBg="1"/>
    </p:bldLst>
  </p:timing>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3"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25" name="Picture Placeholder 4"/>
          <p:cNvSpPr>
            <a:spLocks noGrp="1"/>
          </p:cNvSpPr>
          <p:nvPr>
            <p:ph type="pic" sz="quarter" idx="13" hasCustomPrompt="1"/>
          </p:nvPr>
        </p:nvSpPr>
        <p:spPr>
          <a:xfrm>
            <a:off x="653464" y="1722377"/>
            <a:ext cx="3150468" cy="1939639"/>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6" name="Picture Placeholder 4"/>
          <p:cNvSpPr>
            <a:spLocks noGrp="1"/>
          </p:cNvSpPr>
          <p:nvPr>
            <p:ph type="pic" sz="quarter" idx="14" hasCustomPrompt="1"/>
          </p:nvPr>
        </p:nvSpPr>
        <p:spPr>
          <a:xfrm>
            <a:off x="4520766" y="1722377"/>
            <a:ext cx="3150468" cy="1939639"/>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7" name="Picture Placeholder 4"/>
          <p:cNvSpPr>
            <a:spLocks noGrp="1"/>
          </p:cNvSpPr>
          <p:nvPr>
            <p:ph type="pic" sz="quarter" idx="15" hasCustomPrompt="1"/>
          </p:nvPr>
        </p:nvSpPr>
        <p:spPr>
          <a:xfrm>
            <a:off x="8388067" y="1722378"/>
            <a:ext cx="3150469" cy="1939638"/>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5" name="Oval 14"/>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Oval 15"/>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7" name="Oval 16"/>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Oval 17"/>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63873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750"/>
                                        <p:tgtEl>
                                          <p:spTgt spid="23">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1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750"/>
                                        <p:tgtEl>
                                          <p:spTgt spid="25"/>
                                        </p:tgtEl>
                                      </p:cBhvr>
                                    </p:animEffect>
                                  </p:childTnLst>
                                </p:cTn>
                              </p:par>
                              <p:par>
                                <p:cTn id="28" presetID="10" presetClass="entr" presetSubtype="0" fill="hold" grpId="0" nodeType="withEffect">
                                  <p:stCondLst>
                                    <p:cond delay="330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750"/>
                                        <p:tgtEl>
                                          <p:spTgt spid="26"/>
                                        </p:tgtEl>
                                      </p:cBhvr>
                                    </p:animEffect>
                                  </p:childTnLst>
                                </p:cTn>
                              </p:par>
                              <p:par>
                                <p:cTn id="31" presetID="10" presetClass="entr" presetSubtype="0" fill="hold" grpId="0" nodeType="withEffect">
                                  <p:stCondLst>
                                    <p:cond delay="560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childTnLst>
                </p:cTn>
              </p:par>
            </p:tnLst>
          </p:tmpl>
        </p:tmplLst>
      </p:bldP>
      <p:bldP spid="25" grpId="0" animBg="1"/>
      <p:bldP spid="26" grpId="0" animBg="1"/>
      <p:bldP spid="27" grpId="0" animBg="1"/>
      <p:bldP spid="15" grpId="0" animBg="1"/>
      <p:bldP spid="16" grpId="0" animBg="1"/>
      <p:bldP spid="17" grpId="0" animBg="1"/>
      <p:bldP spid="18" grpId="0" animBg="1"/>
    </p:bldLst>
  </p:timing>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3"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25" name="Picture Placeholder 4"/>
          <p:cNvSpPr>
            <a:spLocks noGrp="1"/>
          </p:cNvSpPr>
          <p:nvPr>
            <p:ph type="pic" sz="quarter" idx="13" hasCustomPrompt="1"/>
          </p:nvPr>
        </p:nvSpPr>
        <p:spPr>
          <a:xfrm>
            <a:off x="653462" y="1600815"/>
            <a:ext cx="2643553" cy="4726808"/>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6" name="Picture Placeholder 4"/>
          <p:cNvSpPr>
            <a:spLocks noGrp="1"/>
          </p:cNvSpPr>
          <p:nvPr>
            <p:ph type="pic" sz="quarter" idx="14" hasCustomPrompt="1"/>
          </p:nvPr>
        </p:nvSpPr>
        <p:spPr>
          <a:xfrm>
            <a:off x="3430004" y="1600815"/>
            <a:ext cx="2295521" cy="2295522"/>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7" name="Picture Placeholder 4"/>
          <p:cNvSpPr>
            <a:spLocks noGrp="1"/>
          </p:cNvSpPr>
          <p:nvPr>
            <p:ph type="pic" sz="quarter" idx="15" hasCustomPrompt="1"/>
          </p:nvPr>
        </p:nvSpPr>
        <p:spPr>
          <a:xfrm>
            <a:off x="3430004" y="4032101"/>
            <a:ext cx="4724030" cy="2295521"/>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2" name="Picture Placeholder 4"/>
          <p:cNvSpPr>
            <a:spLocks noGrp="1"/>
          </p:cNvSpPr>
          <p:nvPr>
            <p:ph type="pic" sz="quarter" idx="16" hasCustomPrompt="1"/>
          </p:nvPr>
        </p:nvSpPr>
        <p:spPr>
          <a:xfrm>
            <a:off x="5854173" y="1600815"/>
            <a:ext cx="2299861" cy="2295522"/>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2" name="Oval 11"/>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Oval 15"/>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420970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750"/>
                                        <p:tgtEl>
                                          <p:spTgt spid="23">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1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190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260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340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childTnLst>
                </p:cTn>
              </p:par>
            </p:tnLst>
          </p:tmpl>
        </p:tmplLst>
      </p:bldP>
      <p:bldP spid="25" grpId="0" animBg="1"/>
      <p:bldP spid="26" grpId="0" animBg="1"/>
      <p:bldP spid="27" grpId="0" animBg="1"/>
      <p:bldP spid="22" grpId="0" animBg="1"/>
      <p:bldP spid="12" grpId="0" animBg="1"/>
      <p:bldP spid="14" grpId="0" animBg="1"/>
      <p:bldP spid="15" grpId="0" animBg="1"/>
      <p:bldP spid="16" grpId="0" animBg="1"/>
    </p:bldLst>
  </p:timing>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3"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34" name="Picture Placeholder 4"/>
          <p:cNvSpPr>
            <a:spLocks noGrp="1"/>
          </p:cNvSpPr>
          <p:nvPr>
            <p:ph type="pic" sz="quarter" idx="15" hasCustomPrompt="1"/>
          </p:nvPr>
        </p:nvSpPr>
        <p:spPr>
          <a:xfrm>
            <a:off x="966441" y="2519979"/>
            <a:ext cx="1818044" cy="1818042"/>
          </a:xfrm>
          <a:prstGeom prst="ellipse">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35" name="Picture Placeholder 4"/>
          <p:cNvSpPr>
            <a:spLocks noGrp="1"/>
          </p:cNvSpPr>
          <p:nvPr>
            <p:ph type="pic" sz="quarter" idx="17" hasCustomPrompt="1"/>
          </p:nvPr>
        </p:nvSpPr>
        <p:spPr>
          <a:xfrm>
            <a:off x="9395411" y="2519979"/>
            <a:ext cx="1818044" cy="1818042"/>
          </a:xfrm>
          <a:prstGeom prst="ellipse">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36" name="Picture Placeholder 4"/>
          <p:cNvSpPr>
            <a:spLocks noGrp="1"/>
          </p:cNvSpPr>
          <p:nvPr>
            <p:ph type="pic" sz="quarter" idx="14" hasCustomPrompt="1"/>
          </p:nvPr>
        </p:nvSpPr>
        <p:spPr>
          <a:xfrm>
            <a:off x="7300275" y="2225042"/>
            <a:ext cx="2407918" cy="2407916"/>
          </a:xfrm>
          <a:prstGeom prst="ellipse">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37" name="Picture Placeholder 4"/>
          <p:cNvSpPr>
            <a:spLocks noGrp="1"/>
          </p:cNvSpPr>
          <p:nvPr>
            <p:ph type="pic" sz="quarter" idx="16" hasCustomPrompt="1"/>
          </p:nvPr>
        </p:nvSpPr>
        <p:spPr>
          <a:xfrm>
            <a:off x="2483806" y="2225042"/>
            <a:ext cx="2407918" cy="2407916"/>
          </a:xfrm>
          <a:prstGeom prst="ellipse">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38" name="Picture Placeholder 4"/>
          <p:cNvSpPr>
            <a:spLocks noGrp="1"/>
          </p:cNvSpPr>
          <p:nvPr>
            <p:ph type="pic" sz="quarter" idx="13" hasCustomPrompt="1"/>
          </p:nvPr>
        </p:nvSpPr>
        <p:spPr>
          <a:xfrm>
            <a:off x="4591050" y="1924051"/>
            <a:ext cx="3009902" cy="3009898"/>
          </a:xfrm>
          <a:prstGeom prst="ellipse">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2" name="Oval 11"/>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Oval 15"/>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44705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750"/>
                                        <p:tgtEl>
                                          <p:spTgt spid="23">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par>
                          <p:cTn id="25" fill="hold">
                            <p:stCondLst>
                              <p:cond delay="1750"/>
                            </p:stCondLst>
                            <p:childTnLst>
                              <p:par>
                                <p:cTn id="26" presetID="10" presetClass="entr" presetSubtype="0"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750"/>
                                        <p:tgtEl>
                                          <p:spTgt spid="38"/>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750"/>
                                        <p:tgtEl>
                                          <p:spTgt spid="37"/>
                                        </p:tgtEl>
                                      </p:cBhvr>
                                    </p:animEffect>
                                  </p:childTnLst>
                                </p:cTn>
                              </p:par>
                            </p:childTnLst>
                          </p:cTn>
                        </p:par>
                        <p:par>
                          <p:cTn id="33" fill="hold">
                            <p:stCondLst>
                              <p:cond delay="3250"/>
                            </p:stCondLst>
                            <p:childTnLst>
                              <p:par>
                                <p:cTn id="34" presetID="10"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750"/>
                                        <p:tgtEl>
                                          <p:spTgt spid="36"/>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750"/>
                                        <p:tgtEl>
                                          <p:spTgt spid="34"/>
                                        </p:tgtEl>
                                      </p:cBhvr>
                                    </p:animEffect>
                                  </p:childTnLst>
                                </p:cTn>
                              </p:par>
                            </p:childTnLst>
                          </p:cTn>
                        </p:par>
                        <p:par>
                          <p:cTn id="41" fill="hold">
                            <p:stCondLst>
                              <p:cond delay="4750"/>
                            </p:stCondLst>
                            <p:childTnLst>
                              <p:par>
                                <p:cTn id="42" presetID="10" presetClass="entr" presetSubtype="0"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childTnLst>
                </p:cTn>
              </p:par>
            </p:tnLst>
          </p:tmpl>
        </p:tmplLst>
      </p:bldP>
      <p:bldP spid="34" grpId="0" animBg="1"/>
      <p:bldP spid="35" grpId="0" animBg="1"/>
      <p:bldP spid="36" grpId="0" animBg="1"/>
      <p:bldP spid="37" grpId="0" animBg="1"/>
      <p:bldP spid="38" grpId="0" animBg="1"/>
      <p:bldP spid="12" grpId="0" animBg="1"/>
      <p:bldP spid="14" grpId="0" animBg="1"/>
      <p:bldP spid="15" grpId="0" animBg="1"/>
      <p:bldP spid="16" grpId="0" animBg="1"/>
    </p:bldLst>
  </p:timing>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3"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25" name="Picture Placeholder 4"/>
          <p:cNvSpPr>
            <a:spLocks noGrp="1"/>
          </p:cNvSpPr>
          <p:nvPr>
            <p:ph type="pic" sz="quarter" idx="13" hasCustomPrompt="1"/>
          </p:nvPr>
        </p:nvSpPr>
        <p:spPr>
          <a:xfrm>
            <a:off x="0" y="1533831"/>
            <a:ext cx="3028952" cy="4924119"/>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6" name="Picture Placeholder 4"/>
          <p:cNvSpPr>
            <a:spLocks noGrp="1"/>
          </p:cNvSpPr>
          <p:nvPr>
            <p:ph type="pic" sz="quarter" idx="14" hasCustomPrompt="1"/>
          </p:nvPr>
        </p:nvSpPr>
        <p:spPr>
          <a:xfrm>
            <a:off x="9163050" y="1533831"/>
            <a:ext cx="3028950" cy="4924119"/>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2" name="Oval 11"/>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Oval 15"/>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33350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750"/>
                                        <p:tgtEl>
                                          <p:spTgt spid="23">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4" decel="100000" fill="hold" grpId="0" nodeType="withEffect">
                                  <p:stCondLst>
                                    <p:cond delay="11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750" fill="hold"/>
                                        <p:tgtEl>
                                          <p:spTgt spid="25"/>
                                        </p:tgtEl>
                                        <p:attrNameLst>
                                          <p:attrName>ppt_x</p:attrName>
                                        </p:attrNameLst>
                                      </p:cBhvr>
                                      <p:tavLst>
                                        <p:tav tm="0">
                                          <p:val>
                                            <p:strVal val="#ppt_x"/>
                                          </p:val>
                                        </p:tav>
                                        <p:tav tm="100000">
                                          <p:val>
                                            <p:strVal val="#ppt_x"/>
                                          </p:val>
                                        </p:tav>
                                      </p:tavLst>
                                    </p:anim>
                                    <p:anim calcmode="lin" valueType="num">
                                      <p:cBhvr additive="base">
                                        <p:cTn id="28" dur="75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750" fill="hold"/>
                                        <p:tgtEl>
                                          <p:spTgt spid="26"/>
                                        </p:tgtEl>
                                        <p:attrNameLst>
                                          <p:attrName>ppt_x</p:attrName>
                                        </p:attrNameLst>
                                      </p:cBhvr>
                                      <p:tavLst>
                                        <p:tav tm="0">
                                          <p:val>
                                            <p:strVal val="#ppt_x"/>
                                          </p:val>
                                        </p:tav>
                                        <p:tav tm="100000">
                                          <p:val>
                                            <p:strVal val="#ppt_x"/>
                                          </p:val>
                                        </p:tav>
                                      </p:tavLst>
                                    </p:anim>
                                    <p:anim calcmode="lin" valueType="num">
                                      <p:cBhvr additive="base">
                                        <p:cTn id="32"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childTnLst>
                </p:cTn>
              </p:par>
            </p:tnLst>
          </p:tmpl>
        </p:tmplLst>
      </p:bldP>
      <p:bldP spid="25" grpId="0" animBg="1"/>
      <p:bldP spid="26" grpId="0" animBg="1"/>
      <p:bldP spid="12" grpId="0" animBg="1"/>
      <p:bldP spid="14" grpId="0" animBg="1"/>
      <p:bldP spid="15" grpId="0" animBg="1"/>
      <p:bldP spid="16" grpId="0" animBg="1"/>
    </p:bldLst>
  </p:timing>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3"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25" name="Picture Placeholder 4"/>
          <p:cNvSpPr>
            <a:spLocks noGrp="1"/>
          </p:cNvSpPr>
          <p:nvPr>
            <p:ph type="pic" sz="quarter" idx="13" hasCustomPrompt="1"/>
          </p:nvPr>
        </p:nvSpPr>
        <p:spPr>
          <a:xfrm>
            <a:off x="641860" y="1657351"/>
            <a:ext cx="4343207" cy="4670273"/>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8" name="Oval 7"/>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Oval 11"/>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97415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750"/>
                                        <p:tgtEl>
                                          <p:spTgt spid="23">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1750"/>
                            </p:stCondLst>
                            <p:childTnLst>
                              <p:par>
                                <p:cTn id="26" presetID="10" presetClass="entr" presetSubtype="0" fill="hold" grpId="0" nodeType="afterEffect">
                                  <p:stCondLst>
                                    <p:cond delay="25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childTnLst>
                </p:cTn>
              </p:par>
            </p:tnLst>
          </p:tmpl>
        </p:tmplLst>
      </p:bldP>
      <p:bldP spid="25" grpId="0" animBg="1"/>
      <p:bldP spid="8" grpId="0" animBg="1"/>
      <p:bldP spid="12" grpId="0" animBg="1"/>
      <p:bldP spid="14" grpId="0" animBg="1"/>
      <p:bldP spid="15" grpId="0" animBg="1"/>
    </p:bldLst>
  </p:timing>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Rectangle 1"/>
          <p:cNvSpPr/>
          <p:nvPr userDrawn="1"/>
        </p:nvSpPr>
        <p:spPr>
          <a:xfrm>
            <a:off x="-1" y="4876801"/>
            <a:ext cx="12192000" cy="1981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8214" y="2638332"/>
            <a:ext cx="5875575" cy="3362419"/>
          </a:xfrm>
          <a:prstGeom prst="rect">
            <a:avLst/>
          </a:prstGeom>
        </p:spPr>
      </p:pic>
      <p:sp>
        <p:nvSpPr>
          <p:cNvPr id="10" name="Text Placeholder 21"/>
          <p:cNvSpPr>
            <a:spLocks noGrp="1"/>
          </p:cNvSpPr>
          <p:nvPr userDrawn="1">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12" name="Picture Placeholder 4"/>
          <p:cNvSpPr>
            <a:spLocks noGrp="1"/>
          </p:cNvSpPr>
          <p:nvPr>
            <p:ph type="pic" sz="quarter" idx="13" hasCustomPrompt="1"/>
          </p:nvPr>
        </p:nvSpPr>
        <p:spPr>
          <a:xfrm>
            <a:off x="3888172" y="2842248"/>
            <a:ext cx="4417429" cy="2781749"/>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1" name="Oval 10"/>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Oval 12"/>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0131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1750"/>
                            </p:stCondLst>
                            <p:childTnLst>
                              <p:par>
                                <p:cTn id="26" presetID="2" presetClass="entr" presetSubtype="4" decel="100000" fill="hold" nodeType="afterEffect">
                                  <p:stCondLst>
                                    <p:cond delay="25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750" fill="hold"/>
                                        <p:tgtEl>
                                          <p:spTgt spid="4"/>
                                        </p:tgtEl>
                                        <p:attrNameLst>
                                          <p:attrName>ppt_x</p:attrName>
                                        </p:attrNameLst>
                                      </p:cBhvr>
                                      <p:tavLst>
                                        <p:tav tm="0">
                                          <p:val>
                                            <p:strVal val="#ppt_x"/>
                                          </p:val>
                                        </p:tav>
                                        <p:tav tm="100000">
                                          <p:val>
                                            <p:strVal val="#ppt_x"/>
                                          </p:val>
                                        </p:tav>
                                      </p:tavLst>
                                    </p:anim>
                                    <p:anim calcmode="lin" valueType="num">
                                      <p:cBhvr additive="base">
                                        <p:cTn id="29" dur="750" fill="hold"/>
                                        <p:tgtEl>
                                          <p:spTgt spid="4"/>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25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750" fill="hold"/>
                                        <p:tgtEl>
                                          <p:spTgt spid="12"/>
                                        </p:tgtEl>
                                        <p:attrNameLst>
                                          <p:attrName>ppt_x</p:attrName>
                                        </p:attrNameLst>
                                      </p:cBhvr>
                                      <p:tavLst>
                                        <p:tav tm="0">
                                          <p:val>
                                            <p:strVal val="#ppt_x"/>
                                          </p:val>
                                        </p:tav>
                                        <p:tav tm="100000">
                                          <p:val>
                                            <p:strVal val="#ppt_x"/>
                                          </p:val>
                                        </p:tav>
                                      </p:tavLst>
                                    </p:anim>
                                    <p:anim calcmode="lin" valueType="num">
                                      <p:cBhvr additive="base">
                                        <p:cTn id="33"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childTnLst>
                </p:cTn>
              </p:par>
            </p:tnLst>
          </p:tmpl>
        </p:tmplLst>
      </p:bldP>
      <p:bldP spid="12" grpId="0" animBg="1"/>
      <p:bldP spid="11" grpId="0" animBg="1"/>
      <p:bldP spid="13" grpId="0" animBg="1"/>
      <p:bldP spid="14" grpId="0" animBg="1"/>
      <p:bldP spid="15"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Text Placeholder 21"/>
          <p:cNvSpPr>
            <a:spLocks noGrp="1"/>
          </p:cNvSpPr>
          <p:nvPr userDrawn="1">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2653" y="1767483"/>
            <a:ext cx="3376007" cy="7204211"/>
          </a:xfrm>
          <a:prstGeom prst="rect">
            <a:avLst/>
          </a:prstGeom>
        </p:spPr>
      </p:pic>
      <p:sp>
        <p:nvSpPr>
          <p:cNvPr id="16" name="Picture Placeholder 4"/>
          <p:cNvSpPr>
            <a:spLocks noGrp="1"/>
          </p:cNvSpPr>
          <p:nvPr>
            <p:ph type="pic" sz="quarter" idx="13" hasCustomPrompt="1"/>
          </p:nvPr>
        </p:nvSpPr>
        <p:spPr>
          <a:xfrm>
            <a:off x="4630061" y="2844584"/>
            <a:ext cx="2816625" cy="5122257"/>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1" name="Oval 10"/>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Oval 11"/>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31367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1750"/>
                            </p:stCondLst>
                            <p:childTnLst>
                              <p:par>
                                <p:cTn id="26" presetID="2" presetClass="entr" presetSubtype="4" decel="100000" fill="hold" nodeType="afterEffect">
                                  <p:stCondLst>
                                    <p:cond delay="25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750" fill="hold"/>
                                        <p:tgtEl>
                                          <p:spTgt spid="13"/>
                                        </p:tgtEl>
                                        <p:attrNameLst>
                                          <p:attrName>ppt_x</p:attrName>
                                        </p:attrNameLst>
                                      </p:cBhvr>
                                      <p:tavLst>
                                        <p:tav tm="0">
                                          <p:val>
                                            <p:strVal val="#ppt_x"/>
                                          </p:val>
                                        </p:tav>
                                        <p:tav tm="100000">
                                          <p:val>
                                            <p:strVal val="#ppt_x"/>
                                          </p:val>
                                        </p:tav>
                                      </p:tavLst>
                                    </p:anim>
                                    <p:anim calcmode="lin" valueType="num">
                                      <p:cBhvr additive="base">
                                        <p:cTn id="29" dur="75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25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750" fill="hold"/>
                                        <p:tgtEl>
                                          <p:spTgt spid="16"/>
                                        </p:tgtEl>
                                        <p:attrNameLst>
                                          <p:attrName>ppt_x</p:attrName>
                                        </p:attrNameLst>
                                      </p:cBhvr>
                                      <p:tavLst>
                                        <p:tav tm="0">
                                          <p:val>
                                            <p:strVal val="#ppt_x"/>
                                          </p:val>
                                        </p:tav>
                                        <p:tav tm="100000">
                                          <p:val>
                                            <p:strVal val="#ppt_x"/>
                                          </p:val>
                                        </p:tav>
                                      </p:tavLst>
                                    </p:anim>
                                    <p:anim calcmode="lin" valueType="num">
                                      <p:cBhvr additive="base">
                                        <p:cTn id="33"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childTnLst>
                </p:cTn>
              </p:par>
            </p:tnLst>
          </p:tmpl>
        </p:tmplLst>
      </p:bldP>
      <p:bldP spid="16" grpId="0" animBg="1"/>
      <p:bldP spid="11" grpId="0" animBg="1"/>
      <p:bldP spid="12" grpId="0" animBg="1"/>
      <p:bldP spid="14" grpId="0" animBg="1"/>
      <p:bldP spid="15"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11" name="Rectangle 10"/>
          <p:cNvSpPr/>
          <p:nvPr userDrawn="1"/>
        </p:nvSpPr>
        <p:spPr>
          <a:xfrm>
            <a:off x="-1" y="4135109"/>
            <a:ext cx="12192000" cy="2722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Text Placeholder 21"/>
          <p:cNvSpPr>
            <a:spLocks noGrp="1"/>
          </p:cNvSpPr>
          <p:nvPr userDrawn="1">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28" name="Picture Placeholder 4"/>
          <p:cNvSpPr>
            <a:spLocks noGrp="1"/>
          </p:cNvSpPr>
          <p:nvPr>
            <p:ph type="pic" sz="quarter" idx="14" hasCustomPrompt="1"/>
          </p:nvPr>
        </p:nvSpPr>
        <p:spPr>
          <a:xfrm>
            <a:off x="5162069" y="1893934"/>
            <a:ext cx="3547117" cy="1974111"/>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9" name="Picture Placeholder 4"/>
          <p:cNvSpPr>
            <a:spLocks noGrp="1"/>
          </p:cNvSpPr>
          <p:nvPr>
            <p:ph type="pic" sz="quarter" idx="13" hasCustomPrompt="1"/>
          </p:nvPr>
        </p:nvSpPr>
        <p:spPr>
          <a:xfrm>
            <a:off x="2778555" y="2930671"/>
            <a:ext cx="2705262" cy="1703560"/>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30" name="Picture Placeholder 4"/>
          <p:cNvSpPr>
            <a:spLocks noGrp="1"/>
          </p:cNvSpPr>
          <p:nvPr>
            <p:ph type="pic" sz="quarter" idx="15" hasCustomPrompt="1"/>
          </p:nvPr>
        </p:nvSpPr>
        <p:spPr>
          <a:xfrm>
            <a:off x="8231637" y="2996651"/>
            <a:ext cx="1266817" cy="1685467"/>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31" name="Picture Placeholder 4"/>
          <p:cNvSpPr>
            <a:spLocks noGrp="1"/>
          </p:cNvSpPr>
          <p:nvPr>
            <p:ph type="pic" sz="quarter" idx="16" hasCustomPrompt="1"/>
          </p:nvPr>
        </p:nvSpPr>
        <p:spPr>
          <a:xfrm>
            <a:off x="9242306" y="3630643"/>
            <a:ext cx="567412" cy="988686"/>
          </a:xfrm>
          <a:prstGeom prst="rect">
            <a:avLst/>
          </a:prstGeom>
          <a:solidFill>
            <a:schemeClr val="accent6">
              <a:lumMod val="40000"/>
              <a:lumOff val="60000"/>
            </a:schemeClr>
          </a:solidFill>
        </p:spPr>
        <p:txBody>
          <a:bodyPr anchor="ctr"/>
          <a:lstStyle>
            <a:lvl1pPr marL="0" indent="0" algn="ctr">
              <a:buNone/>
              <a:defRPr sz="1000" baseline="0"/>
            </a:lvl1pPr>
          </a:lstStyle>
          <a:p>
            <a:r>
              <a:rPr lang="en-US" dirty="0" smtClean="0"/>
              <a:t>Click the icon for add picture</a:t>
            </a:r>
            <a:endParaRPr lang="en-US" dirty="0"/>
          </a:p>
        </p:txBody>
      </p:sp>
      <p:sp>
        <p:nvSpPr>
          <p:cNvPr id="12" name="Oval 11"/>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Oval 12"/>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71444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100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750" fill="hold"/>
                                        <p:tgtEl>
                                          <p:spTgt spid="28"/>
                                        </p:tgtEl>
                                        <p:attrNameLst>
                                          <p:attrName>ppt_x</p:attrName>
                                        </p:attrNameLst>
                                      </p:cBhvr>
                                      <p:tavLst>
                                        <p:tav tm="0">
                                          <p:val>
                                            <p:strVal val="0-#ppt_w/2"/>
                                          </p:val>
                                        </p:tav>
                                        <p:tav tm="100000">
                                          <p:val>
                                            <p:strVal val="#ppt_x"/>
                                          </p:val>
                                        </p:tav>
                                      </p:tavLst>
                                    </p:anim>
                                    <p:anim calcmode="lin" valueType="num">
                                      <p:cBhvr additive="base">
                                        <p:cTn id="28" dur="750" fill="hold"/>
                                        <p:tgtEl>
                                          <p:spTgt spid="28"/>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150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750" fill="hold"/>
                                        <p:tgtEl>
                                          <p:spTgt spid="29"/>
                                        </p:tgtEl>
                                        <p:attrNameLst>
                                          <p:attrName>ppt_x</p:attrName>
                                        </p:attrNameLst>
                                      </p:cBhvr>
                                      <p:tavLst>
                                        <p:tav tm="0">
                                          <p:val>
                                            <p:strVal val="0-#ppt_w/2"/>
                                          </p:val>
                                        </p:tav>
                                        <p:tav tm="100000">
                                          <p:val>
                                            <p:strVal val="#ppt_x"/>
                                          </p:val>
                                        </p:tav>
                                      </p:tavLst>
                                    </p:anim>
                                    <p:anim calcmode="lin" valueType="num">
                                      <p:cBhvr additive="base">
                                        <p:cTn id="32" dur="750" fill="hold"/>
                                        <p:tgtEl>
                                          <p:spTgt spid="29"/>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190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750" fill="hold"/>
                                        <p:tgtEl>
                                          <p:spTgt spid="30"/>
                                        </p:tgtEl>
                                        <p:attrNameLst>
                                          <p:attrName>ppt_x</p:attrName>
                                        </p:attrNameLst>
                                      </p:cBhvr>
                                      <p:tavLst>
                                        <p:tav tm="0">
                                          <p:val>
                                            <p:strVal val="1+#ppt_w/2"/>
                                          </p:val>
                                        </p:tav>
                                        <p:tav tm="100000">
                                          <p:val>
                                            <p:strVal val="#ppt_x"/>
                                          </p:val>
                                        </p:tav>
                                      </p:tavLst>
                                    </p:anim>
                                    <p:anim calcmode="lin" valueType="num">
                                      <p:cBhvr additive="base">
                                        <p:cTn id="36" dur="750" fill="hold"/>
                                        <p:tgtEl>
                                          <p:spTgt spid="30"/>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230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750" fill="hold"/>
                                        <p:tgtEl>
                                          <p:spTgt spid="31"/>
                                        </p:tgtEl>
                                        <p:attrNameLst>
                                          <p:attrName>ppt_x</p:attrName>
                                        </p:attrNameLst>
                                      </p:cBhvr>
                                      <p:tavLst>
                                        <p:tav tm="0">
                                          <p:val>
                                            <p:strVal val="1+#ppt_w/2"/>
                                          </p:val>
                                        </p:tav>
                                        <p:tav tm="100000">
                                          <p:val>
                                            <p:strVal val="#ppt_x"/>
                                          </p:val>
                                        </p:tav>
                                      </p:tavLst>
                                    </p:anim>
                                    <p:anim calcmode="lin" valueType="num">
                                      <p:cBhvr additive="base">
                                        <p:cTn id="40" dur="7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childTnLst>
                </p:cTn>
              </p:par>
            </p:tnLst>
          </p:tmpl>
        </p:tmplLst>
      </p:bldP>
      <p:bldP spid="28" grpId="0" animBg="1"/>
      <p:bldP spid="29" grpId="0" animBg="1"/>
      <p:bldP spid="30" grpId="0" animBg="1"/>
      <p:bldP spid="31" grpId="0" animBg="1"/>
      <p:bldP spid="12" grpId="0" animBg="1"/>
      <p:bldP spid="13" grpId="0" animBg="1"/>
      <p:bldP spid="14" grpId="0" animBg="1"/>
      <p:bldP spid="15"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0" name="Text Placeholder 21"/>
          <p:cNvSpPr>
            <a:spLocks noGrp="1"/>
          </p:cNvSpPr>
          <p:nvPr userDrawn="1">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29" name="Picture Placeholder 4"/>
          <p:cNvSpPr>
            <a:spLocks noGrp="1"/>
          </p:cNvSpPr>
          <p:nvPr>
            <p:ph type="pic" sz="quarter" idx="13" hasCustomPrompt="1"/>
          </p:nvPr>
        </p:nvSpPr>
        <p:spPr>
          <a:xfrm>
            <a:off x="1371997" y="2185907"/>
            <a:ext cx="2812190" cy="3741540"/>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8" name="Picture Placeholder 4"/>
          <p:cNvSpPr>
            <a:spLocks noGrp="1"/>
          </p:cNvSpPr>
          <p:nvPr>
            <p:ph type="pic" sz="quarter" idx="14" hasCustomPrompt="1"/>
          </p:nvPr>
        </p:nvSpPr>
        <p:spPr>
          <a:xfrm>
            <a:off x="4022121" y="3593294"/>
            <a:ext cx="1259587" cy="2290667"/>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1" name="Oval 10"/>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Oval 11"/>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Oval 12"/>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88264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100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750" fill="hold"/>
                                        <p:tgtEl>
                                          <p:spTgt spid="29"/>
                                        </p:tgtEl>
                                        <p:attrNameLst>
                                          <p:attrName>ppt_x</p:attrName>
                                        </p:attrNameLst>
                                      </p:cBhvr>
                                      <p:tavLst>
                                        <p:tav tm="0">
                                          <p:val>
                                            <p:strVal val="0-#ppt_w/2"/>
                                          </p:val>
                                        </p:tav>
                                        <p:tav tm="100000">
                                          <p:val>
                                            <p:strVal val="#ppt_x"/>
                                          </p:val>
                                        </p:tav>
                                      </p:tavLst>
                                    </p:anim>
                                    <p:anim calcmode="lin" valueType="num">
                                      <p:cBhvr additive="base">
                                        <p:cTn id="28" dur="750" fill="hold"/>
                                        <p:tgtEl>
                                          <p:spTgt spid="29"/>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150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750" fill="hold"/>
                                        <p:tgtEl>
                                          <p:spTgt spid="28"/>
                                        </p:tgtEl>
                                        <p:attrNameLst>
                                          <p:attrName>ppt_x</p:attrName>
                                        </p:attrNameLst>
                                      </p:cBhvr>
                                      <p:tavLst>
                                        <p:tav tm="0">
                                          <p:val>
                                            <p:strVal val="0-#ppt_w/2"/>
                                          </p:val>
                                        </p:tav>
                                        <p:tav tm="100000">
                                          <p:val>
                                            <p:strVal val="#ppt_x"/>
                                          </p:val>
                                        </p:tav>
                                      </p:tavLst>
                                    </p:anim>
                                    <p:anim calcmode="lin" valueType="num">
                                      <p:cBhvr additive="base">
                                        <p:cTn id="32"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childTnLst>
                </p:cTn>
              </p:par>
            </p:tnLst>
          </p:tmpl>
        </p:tmplLst>
      </p:bldP>
      <p:bldP spid="29" grpId="0" animBg="1"/>
      <p:bldP spid="28" grpId="0" animBg="1"/>
      <p:bldP spid="11" grpId="0" animBg="1"/>
      <p:bldP spid="12" grpId="0" animBg="1"/>
      <p:bldP spid="13" grpId="0" animBg="1"/>
      <p:bldP spid="14"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p:cNvSpPr/>
          <p:nvPr userDrawn="1"/>
        </p:nvSpPr>
        <p:spPr>
          <a:xfrm>
            <a:off x="0" y="4586515"/>
            <a:ext cx="12192000" cy="2291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Picture Placeholder 4"/>
          <p:cNvSpPr>
            <a:spLocks noGrp="1"/>
          </p:cNvSpPr>
          <p:nvPr>
            <p:ph type="pic" sz="quarter" idx="10" hasCustomPrompt="1"/>
          </p:nvPr>
        </p:nvSpPr>
        <p:spPr>
          <a:xfrm>
            <a:off x="5238287" y="3728802"/>
            <a:ext cx="1715426" cy="1715426"/>
          </a:xfrm>
          <a:prstGeom prst="ellipse">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9" name="Oval 8"/>
          <p:cNvSpPr/>
          <p:nvPr/>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Oval 9"/>
          <p:cNvSpPr/>
          <p:nvPr/>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Oval 10"/>
          <p:cNvSpPr/>
          <p:nvPr/>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Oval 12"/>
          <p:cNvSpPr/>
          <p:nvPr/>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3"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Tree>
    <p:extLst>
      <p:ext uri="{BB962C8B-B14F-4D97-AF65-F5344CB8AC3E}">
        <p14:creationId xmlns:p14="http://schemas.microsoft.com/office/powerpoint/2010/main" val="337295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750"/>
                                        <p:tgtEl>
                                          <p:spTgt spid="23">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750"/>
                            </p:stCondLst>
                            <p:childTnLst>
                              <p:par>
                                <p:cTn id="26" presetID="10" presetClass="entr" presetSubtype="0" fill="hold" grpId="0" nodeType="afterEffect">
                                  <p:stCondLst>
                                    <p:cond delay="25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3" grpId="0" animBg="1"/>
      <p:bldP spid="23"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childTnLst>
                </p:cTn>
              </p:par>
            </p:tnLst>
          </p:tmpl>
        </p:tmplLst>
      </p:bldP>
    </p:bldLst>
  </p:timing>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0" name="Text Placeholder 21"/>
          <p:cNvSpPr>
            <a:spLocks noGrp="1"/>
          </p:cNvSpPr>
          <p:nvPr userDrawn="1">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29" name="Picture Placeholder 4"/>
          <p:cNvSpPr>
            <a:spLocks noGrp="1"/>
          </p:cNvSpPr>
          <p:nvPr>
            <p:ph type="pic" sz="quarter" idx="13" hasCustomPrompt="1"/>
          </p:nvPr>
        </p:nvSpPr>
        <p:spPr>
          <a:xfrm>
            <a:off x="653463" y="1600816"/>
            <a:ext cx="3351147" cy="4726808"/>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8" name="Picture Placeholder 4"/>
          <p:cNvSpPr>
            <a:spLocks noGrp="1"/>
          </p:cNvSpPr>
          <p:nvPr>
            <p:ph type="pic" sz="quarter" idx="14" hasCustomPrompt="1"/>
          </p:nvPr>
        </p:nvSpPr>
        <p:spPr>
          <a:xfrm>
            <a:off x="4420427" y="1600816"/>
            <a:ext cx="3351147" cy="4726808"/>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4" name="Picture Placeholder 4"/>
          <p:cNvSpPr>
            <a:spLocks noGrp="1"/>
          </p:cNvSpPr>
          <p:nvPr>
            <p:ph type="pic" sz="quarter" idx="15" hasCustomPrompt="1"/>
          </p:nvPr>
        </p:nvSpPr>
        <p:spPr>
          <a:xfrm>
            <a:off x="8187390" y="1600816"/>
            <a:ext cx="3351147" cy="4726808"/>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1" name="Oval 10"/>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Oval 11"/>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Oval 12"/>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52677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4" decel="100000" fill="hold" grpId="0" nodeType="withEffect">
                                  <p:stCondLst>
                                    <p:cond delay="100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750" fill="hold"/>
                                        <p:tgtEl>
                                          <p:spTgt spid="29"/>
                                        </p:tgtEl>
                                        <p:attrNameLst>
                                          <p:attrName>ppt_x</p:attrName>
                                        </p:attrNameLst>
                                      </p:cBhvr>
                                      <p:tavLst>
                                        <p:tav tm="0">
                                          <p:val>
                                            <p:strVal val="#ppt_x"/>
                                          </p:val>
                                        </p:tav>
                                        <p:tav tm="100000">
                                          <p:val>
                                            <p:strVal val="#ppt_x"/>
                                          </p:val>
                                        </p:tav>
                                      </p:tavLst>
                                    </p:anim>
                                    <p:anim calcmode="lin" valueType="num">
                                      <p:cBhvr additive="base">
                                        <p:cTn id="28" dur="75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320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750" fill="hold"/>
                                        <p:tgtEl>
                                          <p:spTgt spid="28"/>
                                        </p:tgtEl>
                                        <p:attrNameLst>
                                          <p:attrName>ppt_x</p:attrName>
                                        </p:attrNameLst>
                                      </p:cBhvr>
                                      <p:tavLst>
                                        <p:tav tm="0">
                                          <p:val>
                                            <p:strVal val="#ppt_x"/>
                                          </p:val>
                                        </p:tav>
                                        <p:tav tm="100000">
                                          <p:val>
                                            <p:strVal val="#ppt_x"/>
                                          </p:val>
                                        </p:tav>
                                      </p:tavLst>
                                    </p:anim>
                                    <p:anim calcmode="lin" valueType="num">
                                      <p:cBhvr additive="base">
                                        <p:cTn id="32" dur="75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540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childTnLst>
                </p:cTn>
              </p:par>
            </p:tnLst>
          </p:tmpl>
        </p:tmplLst>
      </p:bldP>
      <p:bldP spid="29" grpId="0" animBg="1"/>
      <p:bldP spid="28" grpId="0" animBg="1"/>
      <p:bldP spid="14" grpId="0" animBg="1"/>
      <p:bldP spid="11" grpId="0" animBg="1"/>
      <p:bldP spid="12" grpId="0" animBg="1"/>
      <p:bldP spid="13" grpId="0" animBg="1"/>
      <p:bldP spid="15"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10" name="Text Placeholder 21"/>
          <p:cNvSpPr>
            <a:spLocks noGrp="1"/>
          </p:cNvSpPr>
          <p:nvPr userDrawn="1">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29" name="Picture Placeholder 4"/>
          <p:cNvSpPr>
            <a:spLocks noGrp="1"/>
          </p:cNvSpPr>
          <p:nvPr>
            <p:ph type="pic" sz="quarter" idx="13" hasCustomPrompt="1"/>
          </p:nvPr>
        </p:nvSpPr>
        <p:spPr>
          <a:xfrm>
            <a:off x="0" y="1642854"/>
            <a:ext cx="6096001" cy="3633995"/>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8" name="Picture Placeholder 4"/>
          <p:cNvSpPr>
            <a:spLocks noGrp="1"/>
          </p:cNvSpPr>
          <p:nvPr>
            <p:ph type="pic" sz="quarter" idx="14" hasCustomPrompt="1"/>
          </p:nvPr>
        </p:nvSpPr>
        <p:spPr>
          <a:xfrm>
            <a:off x="6096000" y="3224004"/>
            <a:ext cx="6095999" cy="3633995"/>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1" name="Oval 10"/>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Oval 11"/>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Oval 12"/>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409288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4" decel="100000" fill="hold" grpId="0" nodeType="withEffect">
                                  <p:stCondLst>
                                    <p:cond delay="110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750" fill="hold"/>
                                        <p:tgtEl>
                                          <p:spTgt spid="29"/>
                                        </p:tgtEl>
                                        <p:attrNameLst>
                                          <p:attrName>ppt_x</p:attrName>
                                        </p:attrNameLst>
                                      </p:cBhvr>
                                      <p:tavLst>
                                        <p:tav tm="0">
                                          <p:val>
                                            <p:strVal val="#ppt_x"/>
                                          </p:val>
                                        </p:tav>
                                        <p:tav tm="100000">
                                          <p:val>
                                            <p:strVal val="#ppt_x"/>
                                          </p:val>
                                        </p:tav>
                                      </p:tavLst>
                                    </p:anim>
                                    <p:anim calcmode="lin" valueType="num">
                                      <p:cBhvr additive="base">
                                        <p:cTn id="28" dur="75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390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750" fill="hold"/>
                                        <p:tgtEl>
                                          <p:spTgt spid="28"/>
                                        </p:tgtEl>
                                        <p:attrNameLst>
                                          <p:attrName>ppt_x</p:attrName>
                                        </p:attrNameLst>
                                      </p:cBhvr>
                                      <p:tavLst>
                                        <p:tav tm="0">
                                          <p:val>
                                            <p:strVal val="#ppt_x"/>
                                          </p:val>
                                        </p:tav>
                                        <p:tav tm="100000">
                                          <p:val>
                                            <p:strVal val="#ppt_x"/>
                                          </p:val>
                                        </p:tav>
                                      </p:tavLst>
                                    </p:anim>
                                    <p:anim calcmode="lin" valueType="num">
                                      <p:cBhvr additive="base">
                                        <p:cTn id="32"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childTnLst>
                </p:cTn>
              </p:par>
            </p:tnLst>
          </p:tmpl>
        </p:tmplLst>
      </p:bldP>
      <p:bldP spid="29" grpId="0" animBg="1"/>
      <p:bldP spid="28" grpId="0" animBg="1"/>
      <p:bldP spid="11" grpId="0" animBg="1"/>
      <p:bldP spid="12" grpId="0" animBg="1"/>
      <p:bldP spid="13" grpId="0" animBg="1"/>
      <p:bldP spid="14" grpId="0" animBg="1"/>
    </p:bldLst>
  </p:timing>
  <p:extLst mod="1">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0" name="Text Placeholder 21"/>
          <p:cNvSpPr>
            <a:spLocks noGrp="1"/>
          </p:cNvSpPr>
          <p:nvPr userDrawn="1">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29" name="Picture Placeholder 4"/>
          <p:cNvSpPr>
            <a:spLocks noGrp="1"/>
          </p:cNvSpPr>
          <p:nvPr>
            <p:ph type="pic" sz="quarter" idx="13" hasCustomPrompt="1"/>
          </p:nvPr>
        </p:nvSpPr>
        <p:spPr>
          <a:xfrm>
            <a:off x="1" y="1642854"/>
            <a:ext cx="4077872" cy="3633995"/>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8" name="Picture Placeholder 4"/>
          <p:cNvSpPr>
            <a:spLocks noGrp="1"/>
          </p:cNvSpPr>
          <p:nvPr>
            <p:ph type="pic" sz="quarter" idx="14" hasCustomPrompt="1"/>
          </p:nvPr>
        </p:nvSpPr>
        <p:spPr>
          <a:xfrm>
            <a:off x="4077873" y="3224004"/>
            <a:ext cx="4046164" cy="3633995"/>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4" name="Picture Placeholder 4"/>
          <p:cNvSpPr>
            <a:spLocks noGrp="1"/>
          </p:cNvSpPr>
          <p:nvPr>
            <p:ph type="pic" sz="quarter" idx="15" hasCustomPrompt="1"/>
          </p:nvPr>
        </p:nvSpPr>
        <p:spPr>
          <a:xfrm>
            <a:off x="8124037" y="1642854"/>
            <a:ext cx="4067963" cy="3633995"/>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1" name="Oval 10"/>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Oval 11"/>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Oval 12"/>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444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4" decel="100000" fill="hold" grpId="0" nodeType="withEffect">
                                  <p:stCondLst>
                                    <p:cond delay="100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750" fill="hold"/>
                                        <p:tgtEl>
                                          <p:spTgt spid="29"/>
                                        </p:tgtEl>
                                        <p:attrNameLst>
                                          <p:attrName>ppt_x</p:attrName>
                                        </p:attrNameLst>
                                      </p:cBhvr>
                                      <p:tavLst>
                                        <p:tav tm="0">
                                          <p:val>
                                            <p:strVal val="#ppt_x"/>
                                          </p:val>
                                        </p:tav>
                                        <p:tav tm="100000">
                                          <p:val>
                                            <p:strVal val="#ppt_x"/>
                                          </p:val>
                                        </p:tav>
                                      </p:tavLst>
                                    </p:anim>
                                    <p:anim calcmode="lin" valueType="num">
                                      <p:cBhvr additive="base">
                                        <p:cTn id="28" dur="75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380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750" fill="hold"/>
                                        <p:tgtEl>
                                          <p:spTgt spid="28"/>
                                        </p:tgtEl>
                                        <p:attrNameLst>
                                          <p:attrName>ppt_x</p:attrName>
                                        </p:attrNameLst>
                                      </p:cBhvr>
                                      <p:tavLst>
                                        <p:tav tm="0">
                                          <p:val>
                                            <p:strVal val="#ppt_x"/>
                                          </p:val>
                                        </p:tav>
                                        <p:tav tm="100000">
                                          <p:val>
                                            <p:strVal val="#ppt_x"/>
                                          </p:val>
                                        </p:tav>
                                      </p:tavLst>
                                    </p:anim>
                                    <p:anim calcmode="lin" valueType="num">
                                      <p:cBhvr additive="base">
                                        <p:cTn id="32" dur="75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660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childTnLst>
                </p:cTn>
              </p:par>
            </p:tnLst>
          </p:tmpl>
        </p:tmplLst>
      </p:bldP>
      <p:bldP spid="29" grpId="0" animBg="1"/>
      <p:bldP spid="28" grpId="0" animBg="1"/>
      <p:bldP spid="14" grpId="0" animBg="1"/>
      <p:bldP spid="11" grpId="0" animBg="1"/>
      <p:bldP spid="12" grpId="0" animBg="1"/>
      <p:bldP spid="13" grpId="0" animBg="1"/>
      <p:bldP spid="15"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10" name="Text Placeholder 21"/>
          <p:cNvSpPr>
            <a:spLocks noGrp="1"/>
          </p:cNvSpPr>
          <p:nvPr userDrawn="1">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45" name="Picture Placeholder 4"/>
          <p:cNvSpPr>
            <a:spLocks noGrp="1"/>
          </p:cNvSpPr>
          <p:nvPr>
            <p:ph type="pic" sz="quarter" idx="13" hasCustomPrompt="1"/>
          </p:nvPr>
        </p:nvSpPr>
        <p:spPr>
          <a:xfrm>
            <a:off x="0" y="1870440"/>
            <a:ext cx="2438399" cy="2438399"/>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46" name="Picture Placeholder 4"/>
          <p:cNvSpPr>
            <a:spLocks noGrp="1"/>
          </p:cNvSpPr>
          <p:nvPr>
            <p:ph type="pic" sz="quarter" idx="15" hasCustomPrompt="1"/>
          </p:nvPr>
        </p:nvSpPr>
        <p:spPr>
          <a:xfrm>
            <a:off x="2438400" y="1870440"/>
            <a:ext cx="2438399" cy="2438399"/>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47" name="Picture Placeholder 4"/>
          <p:cNvSpPr>
            <a:spLocks noGrp="1"/>
          </p:cNvSpPr>
          <p:nvPr>
            <p:ph type="pic" sz="quarter" idx="16" hasCustomPrompt="1"/>
          </p:nvPr>
        </p:nvSpPr>
        <p:spPr>
          <a:xfrm>
            <a:off x="4876800" y="1870440"/>
            <a:ext cx="2438399" cy="2438399"/>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48" name="Picture Placeholder 4"/>
          <p:cNvSpPr>
            <a:spLocks noGrp="1"/>
          </p:cNvSpPr>
          <p:nvPr>
            <p:ph type="pic" sz="quarter" idx="17" hasCustomPrompt="1"/>
          </p:nvPr>
        </p:nvSpPr>
        <p:spPr>
          <a:xfrm>
            <a:off x="7315198" y="1870440"/>
            <a:ext cx="2438399" cy="2438399"/>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49" name="Picture Placeholder 4"/>
          <p:cNvSpPr>
            <a:spLocks noGrp="1"/>
          </p:cNvSpPr>
          <p:nvPr>
            <p:ph type="pic" sz="quarter" idx="18" hasCustomPrompt="1"/>
          </p:nvPr>
        </p:nvSpPr>
        <p:spPr>
          <a:xfrm>
            <a:off x="9753598" y="1870440"/>
            <a:ext cx="2438399" cy="2438399"/>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50" name="Picture Placeholder 4"/>
          <p:cNvSpPr>
            <a:spLocks noGrp="1"/>
          </p:cNvSpPr>
          <p:nvPr>
            <p:ph type="pic" sz="quarter" idx="19" hasCustomPrompt="1"/>
          </p:nvPr>
        </p:nvSpPr>
        <p:spPr>
          <a:xfrm>
            <a:off x="0" y="4308839"/>
            <a:ext cx="2438399" cy="2438399"/>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51" name="Picture Placeholder 4"/>
          <p:cNvSpPr>
            <a:spLocks noGrp="1"/>
          </p:cNvSpPr>
          <p:nvPr>
            <p:ph type="pic" sz="quarter" idx="20" hasCustomPrompt="1"/>
          </p:nvPr>
        </p:nvSpPr>
        <p:spPr>
          <a:xfrm>
            <a:off x="2438400" y="4308839"/>
            <a:ext cx="2438399" cy="2438399"/>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52" name="Picture Placeholder 4"/>
          <p:cNvSpPr>
            <a:spLocks noGrp="1"/>
          </p:cNvSpPr>
          <p:nvPr>
            <p:ph type="pic" sz="quarter" idx="21" hasCustomPrompt="1"/>
          </p:nvPr>
        </p:nvSpPr>
        <p:spPr>
          <a:xfrm>
            <a:off x="4876800" y="4308839"/>
            <a:ext cx="2438399" cy="2438399"/>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53" name="Picture Placeholder 4"/>
          <p:cNvSpPr>
            <a:spLocks noGrp="1"/>
          </p:cNvSpPr>
          <p:nvPr>
            <p:ph type="pic" sz="quarter" idx="22" hasCustomPrompt="1"/>
          </p:nvPr>
        </p:nvSpPr>
        <p:spPr>
          <a:xfrm>
            <a:off x="7315198" y="4308839"/>
            <a:ext cx="2438399" cy="2438399"/>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54" name="Picture Placeholder 4"/>
          <p:cNvSpPr>
            <a:spLocks noGrp="1"/>
          </p:cNvSpPr>
          <p:nvPr>
            <p:ph type="pic" sz="quarter" idx="23" hasCustomPrompt="1"/>
          </p:nvPr>
        </p:nvSpPr>
        <p:spPr>
          <a:xfrm>
            <a:off x="9753598" y="4308839"/>
            <a:ext cx="2438399" cy="2438399"/>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7" name="Oval 16"/>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Oval 17"/>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9" name="Oval 18"/>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0" name="Oval 19"/>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nvGrpSpPr>
          <p:cNvPr id="21" name="Group 20"/>
          <p:cNvGrpSpPr/>
          <p:nvPr userDrawn="1"/>
        </p:nvGrpSpPr>
        <p:grpSpPr>
          <a:xfrm>
            <a:off x="0" y="6720840"/>
            <a:ext cx="12192000" cy="137160"/>
            <a:chOff x="0" y="6638544"/>
            <a:chExt cx="12192000" cy="219456"/>
          </a:xfrm>
        </p:grpSpPr>
        <p:sp>
          <p:nvSpPr>
            <p:cNvPr id="22" name="Rectangle 21"/>
            <p:cNvSpPr/>
            <p:nvPr/>
          </p:nvSpPr>
          <p:spPr>
            <a:xfrm>
              <a:off x="4876801" y="6638544"/>
              <a:ext cx="2438400" cy="2194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3" name="Rectangle 22"/>
            <p:cNvSpPr/>
            <p:nvPr/>
          </p:nvSpPr>
          <p:spPr>
            <a:xfrm>
              <a:off x="7315200" y="6638544"/>
              <a:ext cx="2438400" cy="2194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4" name="Rectangle 23"/>
            <p:cNvSpPr/>
            <p:nvPr/>
          </p:nvSpPr>
          <p:spPr>
            <a:xfrm>
              <a:off x="9753600" y="6638544"/>
              <a:ext cx="2438400" cy="2194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5" name="Rectangle 24"/>
            <p:cNvSpPr/>
            <p:nvPr/>
          </p:nvSpPr>
          <p:spPr>
            <a:xfrm>
              <a:off x="0" y="6638544"/>
              <a:ext cx="2438400" cy="2194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6" name="Rectangle 25"/>
            <p:cNvSpPr/>
            <p:nvPr/>
          </p:nvSpPr>
          <p:spPr>
            <a:xfrm>
              <a:off x="2438400" y="6638544"/>
              <a:ext cx="2438400" cy="2194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grpSp>
        <p:nvGrpSpPr>
          <p:cNvPr id="27" name="Group 26"/>
          <p:cNvGrpSpPr/>
          <p:nvPr userDrawn="1"/>
        </p:nvGrpSpPr>
        <p:grpSpPr>
          <a:xfrm>
            <a:off x="0" y="1733279"/>
            <a:ext cx="12192000" cy="137160"/>
            <a:chOff x="0" y="1633177"/>
            <a:chExt cx="12192000" cy="219456"/>
          </a:xfrm>
        </p:grpSpPr>
        <p:sp>
          <p:nvSpPr>
            <p:cNvPr id="28" name="Rectangle 27"/>
            <p:cNvSpPr/>
            <p:nvPr/>
          </p:nvSpPr>
          <p:spPr>
            <a:xfrm>
              <a:off x="7315201" y="1633177"/>
              <a:ext cx="2438400" cy="2194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9" name="Rectangle 28"/>
            <p:cNvSpPr/>
            <p:nvPr/>
          </p:nvSpPr>
          <p:spPr>
            <a:xfrm>
              <a:off x="9753600" y="1633177"/>
              <a:ext cx="2438400" cy="2194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0" name="Rectangle 29"/>
            <p:cNvSpPr/>
            <p:nvPr/>
          </p:nvSpPr>
          <p:spPr>
            <a:xfrm>
              <a:off x="2438400" y="1633177"/>
              <a:ext cx="2438400" cy="2194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1" name="Rectangle 30"/>
            <p:cNvSpPr/>
            <p:nvPr/>
          </p:nvSpPr>
          <p:spPr>
            <a:xfrm>
              <a:off x="4876800" y="1633177"/>
              <a:ext cx="2438400" cy="2194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2" name="Rectangle 31"/>
            <p:cNvSpPr/>
            <p:nvPr/>
          </p:nvSpPr>
          <p:spPr>
            <a:xfrm>
              <a:off x="0" y="1633177"/>
              <a:ext cx="2438400" cy="2194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Tree>
    <p:extLst>
      <p:ext uri="{BB962C8B-B14F-4D97-AF65-F5344CB8AC3E}">
        <p14:creationId xmlns:p14="http://schemas.microsoft.com/office/powerpoint/2010/main" val="104753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1+#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1750"/>
                            </p:stCondLst>
                            <p:childTnLst>
                              <p:par>
                                <p:cTn id="26" presetID="22" presetClass="entr" presetSubtype="2"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right)">
                                      <p:cBhvr>
                                        <p:cTn id="28" dur="500"/>
                                        <p:tgtEl>
                                          <p:spTgt spid="21"/>
                                        </p:tgtEl>
                                      </p:cBhvr>
                                    </p:animEffect>
                                  </p:childTnLst>
                                </p:cTn>
                              </p:par>
                              <p:par>
                                <p:cTn id="29" presetID="22" presetClass="entr" presetSubtype="8"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par>
                          <p:cTn id="32" fill="hold">
                            <p:stCondLst>
                              <p:cond delay="2250"/>
                            </p:stCondLst>
                            <p:childTnLst>
                              <p:par>
                                <p:cTn id="33" presetID="10" presetClass="entr" presetSubtype="0"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750"/>
                                        <p:tgtEl>
                                          <p:spTgt spid="49"/>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750"/>
                                        <p:tgtEl>
                                          <p:spTgt spid="51"/>
                                        </p:tgtEl>
                                      </p:cBhvr>
                                    </p:animEffect>
                                  </p:childTnLst>
                                </p:cTn>
                              </p:par>
                            </p:childTnLst>
                          </p:cTn>
                        </p:par>
                        <p:par>
                          <p:cTn id="40" fill="hold">
                            <p:stCondLst>
                              <p:cond delay="3750"/>
                            </p:stCondLst>
                            <p:childTnLst>
                              <p:par>
                                <p:cTn id="41" presetID="10" presetClass="entr" presetSubtype="0" fill="hold" grpId="0"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750"/>
                                        <p:tgtEl>
                                          <p:spTgt spid="48"/>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750"/>
                                        <p:tgtEl>
                                          <p:spTgt spid="50"/>
                                        </p:tgtEl>
                                      </p:cBhvr>
                                    </p:animEffect>
                                  </p:childTnLst>
                                </p:cTn>
                              </p:par>
                            </p:childTnLst>
                          </p:cTn>
                        </p:par>
                        <p:par>
                          <p:cTn id="48" fill="hold">
                            <p:stCondLst>
                              <p:cond delay="5250"/>
                            </p:stCondLst>
                            <p:childTnLst>
                              <p:par>
                                <p:cTn id="49" presetID="10" presetClass="entr" presetSubtype="0"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750"/>
                                        <p:tgtEl>
                                          <p:spTgt spid="47"/>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750"/>
                                        <p:tgtEl>
                                          <p:spTgt spid="54"/>
                                        </p:tgtEl>
                                      </p:cBhvr>
                                    </p:animEffect>
                                  </p:childTnLst>
                                </p:cTn>
                              </p:par>
                            </p:childTnLst>
                          </p:cTn>
                        </p:par>
                        <p:par>
                          <p:cTn id="56" fill="hold">
                            <p:stCondLst>
                              <p:cond delay="6750"/>
                            </p:stCondLst>
                            <p:childTnLst>
                              <p:par>
                                <p:cTn id="57" presetID="10" presetClass="entr" presetSubtype="0"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750"/>
                                        <p:tgtEl>
                                          <p:spTgt spid="45"/>
                                        </p:tgtEl>
                                      </p:cBhvr>
                                    </p:animEffect>
                                  </p:childTnLst>
                                </p:cTn>
                              </p:par>
                            </p:childTnLst>
                          </p:cTn>
                        </p:par>
                        <p:par>
                          <p:cTn id="60" fill="hold">
                            <p:stCondLst>
                              <p:cond delay="7500"/>
                            </p:stCondLst>
                            <p:childTnLst>
                              <p:par>
                                <p:cTn id="61" presetID="10" presetClass="entr" presetSubtype="0" fill="hold" grpId="0" nodeType="after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fade">
                                      <p:cBhvr>
                                        <p:cTn id="63" dur="750"/>
                                        <p:tgtEl>
                                          <p:spTgt spid="52"/>
                                        </p:tgtEl>
                                      </p:cBhvr>
                                    </p:animEffect>
                                  </p:childTnLst>
                                </p:cTn>
                              </p:par>
                            </p:childTnLst>
                          </p:cTn>
                        </p:par>
                        <p:par>
                          <p:cTn id="64" fill="hold">
                            <p:stCondLst>
                              <p:cond delay="8250"/>
                            </p:stCondLst>
                            <p:childTnLst>
                              <p:par>
                                <p:cTn id="65" presetID="10" presetClass="entr" presetSubtype="0" fill="hold" grpId="0"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750"/>
                                        <p:tgtEl>
                                          <p:spTgt spid="46"/>
                                        </p:tgtEl>
                                      </p:cBhvr>
                                    </p:animEffect>
                                  </p:childTnLst>
                                </p:cTn>
                              </p:par>
                            </p:childTnLst>
                          </p:cTn>
                        </p:par>
                        <p:par>
                          <p:cTn id="68" fill="hold">
                            <p:stCondLst>
                              <p:cond delay="9000"/>
                            </p:stCondLst>
                            <p:childTnLst>
                              <p:par>
                                <p:cTn id="69" presetID="10" presetClass="entr" presetSubtype="0" fill="hold" grpId="0" nodeType="after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7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childTnLst>
                </p:cTn>
              </p:par>
            </p:tnLst>
          </p:tmpl>
        </p:tmplLst>
      </p:bldP>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17" grpId="0" animBg="1"/>
      <p:bldP spid="18" grpId="0" animBg="1"/>
      <p:bldP spid="19" grpId="0" animBg="1"/>
      <p:bldP spid="20"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17" name="Rectangle 16"/>
          <p:cNvSpPr/>
          <p:nvPr userDrawn="1"/>
        </p:nvSpPr>
        <p:spPr>
          <a:xfrm>
            <a:off x="0" y="4876802"/>
            <a:ext cx="12192000" cy="19811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Rectangle 1"/>
          <p:cNvSpPr/>
          <p:nvPr userDrawn="1"/>
        </p:nvSpPr>
        <p:spPr bwMode="auto">
          <a:xfrm rot="2700000">
            <a:off x="5916885" y="4697689"/>
            <a:ext cx="358224" cy="358224"/>
          </a:xfrm>
          <a:prstGeom prst="rect">
            <a:avLst/>
          </a:pr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0" name="Text Placeholder 21"/>
          <p:cNvSpPr>
            <a:spLocks noGrp="1"/>
          </p:cNvSpPr>
          <p:nvPr userDrawn="1">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20" name="Picture Placeholder 4"/>
          <p:cNvSpPr>
            <a:spLocks noGrp="1"/>
          </p:cNvSpPr>
          <p:nvPr userDrawn="1">
            <p:ph type="pic" sz="quarter" idx="13" hasCustomPrompt="1"/>
          </p:nvPr>
        </p:nvSpPr>
        <p:spPr>
          <a:xfrm>
            <a:off x="4762496" y="1690478"/>
            <a:ext cx="2667004" cy="2667000"/>
          </a:xfrm>
          <a:prstGeom prst="ellipse">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1" name="Oval 10"/>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Oval 11"/>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Oval 12"/>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Picture Placeholder 4"/>
          <p:cNvSpPr>
            <a:spLocks noGrp="1"/>
          </p:cNvSpPr>
          <p:nvPr userDrawn="1">
            <p:ph type="pic" sz="quarter" idx="14" hasCustomPrompt="1"/>
          </p:nvPr>
        </p:nvSpPr>
        <p:spPr>
          <a:xfrm>
            <a:off x="2645299" y="2133600"/>
            <a:ext cx="1780758" cy="1780756"/>
          </a:xfrm>
          <a:prstGeom prst="ellipse">
            <a:avLst/>
          </a:prstGeom>
          <a:solidFill>
            <a:schemeClr val="accent6">
              <a:lumMod val="60000"/>
              <a:lumOff val="40000"/>
            </a:schemeClr>
          </a:solidFill>
        </p:spPr>
        <p:txBody>
          <a:bodyPr anchor="ctr"/>
          <a:lstStyle>
            <a:lvl1pPr marL="0" indent="0" algn="ctr">
              <a:buNone/>
              <a:defRPr sz="1400" baseline="0"/>
            </a:lvl1pPr>
          </a:lstStyle>
          <a:p>
            <a:r>
              <a:rPr lang="en-US" dirty="0" smtClean="0"/>
              <a:t>Click the icon for add picture</a:t>
            </a:r>
            <a:endParaRPr lang="en-US" dirty="0"/>
          </a:p>
        </p:txBody>
      </p:sp>
      <p:sp>
        <p:nvSpPr>
          <p:cNvPr id="16" name="Picture Placeholder 4"/>
          <p:cNvSpPr>
            <a:spLocks noGrp="1"/>
          </p:cNvSpPr>
          <p:nvPr userDrawn="1">
            <p:ph type="pic" sz="quarter" idx="15" hasCustomPrompt="1"/>
          </p:nvPr>
        </p:nvSpPr>
        <p:spPr>
          <a:xfrm>
            <a:off x="7765939" y="2133600"/>
            <a:ext cx="1780758" cy="1780756"/>
          </a:xfrm>
          <a:prstGeom prst="ellipse">
            <a:avLst/>
          </a:prstGeom>
          <a:solidFill>
            <a:schemeClr val="accent6">
              <a:lumMod val="60000"/>
              <a:lumOff val="40000"/>
            </a:schemeClr>
          </a:solidFill>
        </p:spPr>
        <p:txBody>
          <a:bodyPr anchor="ctr"/>
          <a:lstStyle>
            <a:lvl1pPr marL="0" indent="0" algn="ctr">
              <a:buNone/>
              <a:defRPr sz="1400" baseline="0"/>
            </a:lvl1pPr>
          </a:lstStyle>
          <a:p>
            <a:r>
              <a:rPr lang="en-US" dirty="0" smtClean="0"/>
              <a:t>Click the icon for add picture</a:t>
            </a:r>
            <a:endParaRPr lang="en-US" dirty="0"/>
          </a:p>
        </p:txBody>
      </p:sp>
      <p:sp>
        <p:nvSpPr>
          <p:cNvPr id="18" name="Picture Placeholder 4"/>
          <p:cNvSpPr>
            <a:spLocks noGrp="1"/>
          </p:cNvSpPr>
          <p:nvPr userDrawn="1">
            <p:ph type="pic" sz="quarter" idx="16" hasCustomPrompt="1"/>
          </p:nvPr>
        </p:nvSpPr>
        <p:spPr>
          <a:xfrm>
            <a:off x="9883136" y="2392680"/>
            <a:ext cx="1262598" cy="1262596"/>
          </a:xfrm>
          <a:prstGeom prst="ellipse">
            <a:avLst/>
          </a:prstGeom>
          <a:solidFill>
            <a:schemeClr val="accent6">
              <a:lumMod val="60000"/>
              <a:lumOff val="40000"/>
            </a:schemeClr>
          </a:solidFill>
        </p:spPr>
        <p:txBody>
          <a:bodyPr anchor="ctr"/>
          <a:lstStyle>
            <a:lvl1pPr marL="0" indent="0" algn="ctr">
              <a:buNone/>
              <a:defRPr sz="1400" baseline="0"/>
            </a:lvl1pPr>
          </a:lstStyle>
          <a:p>
            <a:r>
              <a:rPr lang="en-US" dirty="0" smtClean="0"/>
              <a:t>Click the icon for add picture</a:t>
            </a:r>
            <a:endParaRPr lang="en-US" dirty="0"/>
          </a:p>
        </p:txBody>
      </p:sp>
      <p:sp>
        <p:nvSpPr>
          <p:cNvPr id="19" name="Picture Placeholder 4"/>
          <p:cNvSpPr>
            <a:spLocks noGrp="1"/>
          </p:cNvSpPr>
          <p:nvPr userDrawn="1">
            <p:ph type="pic" sz="quarter" idx="17" hasCustomPrompt="1"/>
          </p:nvPr>
        </p:nvSpPr>
        <p:spPr>
          <a:xfrm>
            <a:off x="1046262" y="2392680"/>
            <a:ext cx="1262598" cy="1262596"/>
          </a:xfrm>
          <a:prstGeom prst="ellipse">
            <a:avLst/>
          </a:prstGeom>
          <a:solidFill>
            <a:schemeClr val="accent6">
              <a:lumMod val="60000"/>
              <a:lumOff val="40000"/>
            </a:schemeClr>
          </a:solidFill>
        </p:spPr>
        <p:txBody>
          <a:bodyPr anchor="ctr"/>
          <a:lstStyle>
            <a:lvl1pPr marL="0" indent="0" algn="ctr">
              <a:buNone/>
              <a:defRPr sz="1400" baseline="0"/>
            </a:lvl1pPr>
          </a:lstStyle>
          <a:p>
            <a:r>
              <a:rPr lang="en-US" dirty="0" smtClean="0"/>
              <a:t>Click the icon for add picture</a:t>
            </a:r>
            <a:endParaRPr lang="en-US" dirty="0"/>
          </a:p>
        </p:txBody>
      </p:sp>
    </p:spTree>
    <p:extLst>
      <p:ext uri="{BB962C8B-B14F-4D97-AF65-F5344CB8AC3E}">
        <p14:creationId xmlns:p14="http://schemas.microsoft.com/office/powerpoint/2010/main" val="381701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1750"/>
                            </p:stCondLst>
                            <p:childTnLst>
                              <p:par>
                                <p:cTn id="26" presetID="10" presetClass="entr" presetSubtype="0" fill="hold" grpId="0" nodeType="afterEffect">
                                  <p:stCondLst>
                                    <p:cond delay="25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750"/>
                                        <p:tgtEl>
                                          <p:spTgt spid="20"/>
                                        </p:tgtEl>
                                      </p:cBhvr>
                                    </p:animEffect>
                                  </p:childTnLst>
                                </p:cTn>
                              </p:par>
                            </p:childTnLst>
                          </p:cTn>
                        </p:par>
                        <p:par>
                          <p:cTn id="29" fill="hold">
                            <p:stCondLst>
                              <p:cond delay="325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50"/>
                                        <p:tgtEl>
                                          <p:spTgt spid="15"/>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750"/>
                                        <p:tgtEl>
                                          <p:spTgt spid="16"/>
                                        </p:tgtEl>
                                      </p:cBhvr>
                                    </p:animEffect>
                                  </p:childTnLst>
                                </p:cTn>
                              </p:par>
                            </p:childTnLst>
                          </p:cTn>
                        </p:par>
                        <p:par>
                          <p:cTn id="37" fill="hold">
                            <p:stCondLst>
                              <p:cond delay="4750"/>
                            </p:stCondLst>
                            <p:childTnLst>
                              <p:par>
                                <p:cTn id="38" presetID="10"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750"/>
                                        <p:tgtEl>
                                          <p:spTgt spid="19"/>
                                        </p:tgtEl>
                                      </p:cBhvr>
                                    </p:animEffect>
                                  </p:childTnLst>
                                </p:cTn>
                              </p:par>
                            </p:childTnLst>
                          </p:cTn>
                        </p:par>
                        <p:par>
                          <p:cTn id="41" fill="hold">
                            <p:stCondLst>
                              <p:cond delay="5500"/>
                            </p:stCondLst>
                            <p:childTnLst>
                              <p:par>
                                <p:cTn id="42" presetID="10"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750"/>
                                        <p:tgtEl>
                                          <p:spTgt spid="18"/>
                                        </p:tgtEl>
                                      </p:cBhvr>
                                    </p:animEffect>
                                  </p:childTnLst>
                                </p:cTn>
                              </p:par>
                            </p:childTnLst>
                          </p:cTn>
                        </p:par>
                        <p:par>
                          <p:cTn id="45" fill="hold">
                            <p:stCondLst>
                              <p:cond delay="6250"/>
                            </p:stCondLst>
                            <p:childTnLst>
                              <p:par>
                                <p:cTn id="46" presetID="47" presetClass="entr" presetSubtype="0"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750"/>
                                        <p:tgtEl>
                                          <p:spTgt spid="2"/>
                                        </p:tgtEl>
                                      </p:cBhvr>
                                    </p:animEffect>
                                    <p:anim calcmode="lin" valueType="num">
                                      <p:cBhvr>
                                        <p:cTn id="49" dur="750" fill="hold"/>
                                        <p:tgtEl>
                                          <p:spTgt spid="2"/>
                                        </p:tgtEl>
                                        <p:attrNameLst>
                                          <p:attrName>ppt_x</p:attrName>
                                        </p:attrNameLst>
                                      </p:cBhvr>
                                      <p:tavLst>
                                        <p:tav tm="0">
                                          <p:val>
                                            <p:strVal val="#ppt_x"/>
                                          </p:val>
                                        </p:tav>
                                        <p:tav tm="100000">
                                          <p:val>
                                            <p:strVal val="#ppt_x"/>
                                          </p:val>
                                        </p:tav>
                                      </p:tavLst>
                                    </p:anim>
                                    <p:anim calcmode="lin" valueType="num">
                                      <p:cBhvr>
                                        <p:cTn id="50"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childTnLst>
                </p:cTn>
              </p:par>
            </p:tnLst>
          </p:tmpl>
        </p:tmplLst>
      </p:bldP>
      <p:bldP spid="20" grpId="0" animBg="1"/>
      <p:bldP spid="11" grpId="0" animBg="1"/>
      <p:bldP spid="12" grpId="0" animBg="1"/>
      <p:bldP spid="13" grpId="0" animBg="1"/>
      <p:bldP spid="14" grpId="0" animBg="1"/>
      <p:bldP spid="15" grpId="0" animBg="1"/>
      <p:bldP spid="16" grpId="0" animBg="1"/>
      <p:bldP spid="18" grpId="0" animBg="1"/>
      <p:bldP spid="19"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10" name="Text Placeholder 21"/>
          <p:cNvSpPr>
            <a:spLocks noGrp="1"/>
          </p:cNvSpPr>
          <p:nvPr userDrawn="1">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13" name="Picture Placeholder 4"/>
          <p:cNvSpPr>
            <a:spLocks noGrp="1"/>
          </p:cNvSpPr>
          <p:nvPr>
            <p:ph type="pic" sz="quarter" idx="13" hasCustomPrompt="1"/>
          </p:nvPr>
        </p:nvSpPr>
        <p:spPr>
          <a:xfrm>
            <a:off x="3034545" y="3753649"/>
            <a:ext cx="2395877" cy="2395873"/>
          </a:xfrm>
          <a:prstGeom prst="diamond">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1" name="Oval 10"/>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Oval 11"/>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50716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23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childTnLst>
                </p:cTn>
              </p:par>
            </p:tnLst>
          </p:tmpl>
        </p:tmplLst>
      </p:bldP>
      <p:bldP spid="13" grpId="0" animBg="1"/>
      <p:bldP spid="11" grpId="0" animBg="1"/>
      <p:bldP spid="12" grpId="0" animBg="1"/>
      <p:bldP spid="14" grpId="0" animBg="1"/>
      <p:bldP spid="15"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10" name="Text Placeholder 21"/>
          <p:cNvSpPr>
            <a:spLocks noGrp="1"/>
          </p:cNvSpPr>
          <p:nvPr userDrawn="1">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14" name="Picture Placeholder 4"/>
          <p:cNvSpPr>
            <a:spLocks noGrp="1"/>
          </p:cNvSpPr>
          <p:nvPr>
            <p:ph type="pic" sz="quarter" idx="13" hasCustomPrompt="1"/>
          </p:nvPr>
        </p:nvSpPr>
        <p:spPr>
          <a:xfrm>
            <a:off x="977008" y="1950648"/>
            <a:ext cx="4100051" cy="4100051"/>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1" name="Oval 10"/>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Oval 11"/>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Oval 12"/>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53273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1750"/>
                            </p:stCondLst>
                            <p:childTnLst>
                              <p:par>
                                <p:cTn id="26" presetID="10" presetClass="entr" presetSubtype="0" fill="hold" grpId="0" nodeType="afterEffect">
                                  <p:stCondLst>
                                    <p:cond delay="25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childTnLst>
                </p:cTn>
              </p:par>
            </p:tnLst>
          </p:tmpl>
        </p:tmplLst>
      </p:bldP>
      <p:bldP spid="14" grpId="0" animBg="1"/>
      <p:bldP spid="11" grpId="0" animBg="1"/>
      <p:bldP spid="12" grpId="0" animBg="1"/>
      <p:bldP spid="13" grpId="0" animBg="1"/>
      <p:bldP spid="15"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4" name="Picture Placeholder 4"/>
          <p:cNvSpPr>
            <a:spLocks noGrp="1"/>
          </p:cNvSpPr>
          <p:nvPr>
            <p:ph type="pic" sz="quarter" idx="13" hasCustomPrompt="1"/>
          </p:nvPr>
        </p:nvSpPr>
        <p:spPr>
          <a:xfrm>
            <a:off x="0" y="0"/>
            <a:ext cx="6096000" cy="6858000"/>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picture(map or your location)</a:t>
            </a:r>
            <a:endParaRPr lang="en-US" dirty="0"/>
          </a:p>
        </p:txBody>
      </p:sp>
    </p:spTree>
    <p:extLst>
      <p:ext uri="{BB962C8B-B14F-4D97-AF65-F5344CB8AC3E}">
        <p14:creationId xmlns:p14="http://schemas.microsoft.com/office/powerpoint/2010/main" val="20900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9" name="Rectangle 8"/>
          <p:cNvSpPr/>
          <p:nvPr userDrawn="1"/>
        </p:nvSpPr>
        <p:spPr>
          <a:xfrm>
            <a:off x="1" y="1551113"/>
            <a:ext cx="12192000" cy="3765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Picture Placeholder 4"/>
          <p:cNvSpPr>
            <a:spLocks noGrp="1"/>
          </p:cNvSpPr>
          <p:nvPr>
            <p:ph type="pic" sz="quarter" idx="13" hasCustomPrompt="1"/>
          </p:nvPr>
        </p:nvSpPr>
        <p:spPr>
          <a:xfrm>
            <a:off x="0" y="1642856"/>
            <a:ext cx="12192000" cy="3582289"/>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 (map or your location)</a:t>
            </a:r>
            <a:endParaRPr lang="en-US" dirty="0"/>
          </a:p>
        </p:txBody>
      </p:sp>
      <p:sp>
        <p:nvSpPr>
          <p:cNvPr id="8"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10" name="Oval 9"/>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Oval 10"/>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Oval 11"/>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Oval 12"/>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10592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750"/>
                                        <p:tgtEl>
                                          <p:spTgt spid="8">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par>
                          <p:cTn id="25" fill="hold">
                            <p:stCondLst>
                              <p:cond delay="1750"/>
                            </p:stCondLst>
                            <p:childTnLst>
                              <p:par>
                                <p:cTn id="26" presetID="2" presetClass="entr" presetSubtype="8" decel="10000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750" fill="hold"/>
                                        <p:tgtEl>
                                          <p:spTgt spid="14"/>
                                        </p:tgtEl>
                                        <p:attrNameLst>
                                          <p:attrName>ppt_x</p:attrName>
                                        </p:attrNameLst>
                                      </p:cBhvr>
                                      <p:tavLst>
                                        <p:tav tm="0">
                                          <p:val>
                                            <p:strVal val="0-#ppt_w/2"/>
                                          </p:val>
                                        </p:tav>
                                        <p:tav tm="100000">
                                          <p:val>
                                            <p:strVal val="#ppt_x"/>
                                          </p:val>
                                        </p:tav>
                                      </p:tavLst>
                                    </p:anim>
                                    <p:anim calcmode="lin" valueType="num">
                                      <p:cBhvr additive="base">
                                        <p:cTn id="29" dur="75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750" fill="hold"/>
                                        <p:tgtEl>
                                          <p:spTgt spid="9"/>
                                        </p:tgtEl>
                                        <p:attrNameLst>
                                          <p:attrName>ppt_x</p:attrName>
                                        </p:attrNameLst>
                                      </p:cBhvr>
                                      <p:tavLst>
                                        <p:tav tm="0">
                                          <p:val>
                                            <p:strVal val="1+#ppt_w/2"/>
                                          </p:val>
                                        </p:tav>
                                        <p:tav tm="100000">
                                          <p:val>
                                            <p:strVal val="#ppt_x"/>
                                          </p:val>
                                        </p:tav>
                                      </p:tavLst>
                                    </p:anim>
                                    <p:anim calcmode="lin" valueType="num">
                                      <p:cBhvr additive="base">
                                        <p:cTn id="33"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8"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childTnLst>
                </p:cTn>
              </p:par>
            </p:tnLst>
          </p:tmpl>
        </p:tmplLst>
      </p:bldP>
      <p:bldP spid="10" grpId="0" animBg="1"/>
      <p:bldP spid="11" grpId="0" animBg="1"/>
      <p:bldP spid="12" grpId="0" animBg="1"/>
      <p:bldP spid="13"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0000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3"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15" name="Picture Placeholder 4"/>
          <p:cNvSpPr>
            <a:spLocks noGrp="1"/>
          </p:cNvSpPr>
          <p:nvPr>
            <p:ph type="pic" sz="quarter" idx="10" hasCustomPrompt="1"/>
          </p:nvPr>
        </p:nvSpPr>
        <p:spPr>
          <a:xfrm>
            <a:off x="1081631" y="1789043"/>
            <a:ext cx="4234072" cy="4234072"/>
          </a:xfrm>
          <a:prstGeom prst="ellipse">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8" name="Oval 7"/>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Oval 11"/>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Oval 15"/>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7844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750"/>
                                        <p:tgtEl>
                                          <p:spTgt spid="23">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1750"/>
                            </p:stCondLst>
                            <p:childTnLst>
                              <p:par>
                                <p:cTn id="26" presetID="10" presetClass="entr" presetSubtype="0" fill="hold" grpId="0" nodeType="afterEffect">
                                  <p:stCondLst>
                                    <p:cond delay="25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childTnLst>
                </p:cTn>
              </p:par>
            </p:tnLst>
          </p:tmpl>
        </p:tmplLst>
      </p:bldP>
      <p:bldP spid="15" grpId="0" animBg="1"/>
      <p:bldP spid="8" grpId="0" animBg="1"/>
      <p:bldP spid="12" grpId="0" animBg="1"/>
      <p:bldP spid="14" grpId="0" animBg="1"/>
      <p:bldP spid="16" grpId="0" animBg="1"/>
    </p:bldLst>
  </p:timing>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6982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3"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15" name="Picture Placeholder 4"/>
          <p:cNvSpPr>
            <a:spLocks noGrp="1"/>
          </p:cNvSpPr>
          <p:nvPr>
            <p:ph type="pic" sz="quarter" idx="10" hasCustomPrompt="1"/>
          </p:nvPr>
        </p:nvSpPr>
        <p:spPr>
          <a:xfrm>
            <a:off x="2982" y="4116353"/>
            <a:ext cx="4061018" cy="2741647"/>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6" name="Picture Placeholder 4"/>
          <p:cNvSpPr>
            <a:spLocks noGrp="1"/>
          </p:cNvSpPr>
          <p:nvPr>
            <p:ph type="pic" sz="quarter" idx="13" hasCustomPrompt="1"/>
          </p:nvPr>
        </p:nvSpPr>
        <p:spPr>
          <a:xfrm>
            <a:off x="4064000" y="4116353"/>
            <a:ext cx="4061018" cy="2741647"/>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7" name="Picture Placeholder 4"/>
          <p:cNvSpPr>
            <a:spLocks noGrp="1"/>
          </p:cNvSpPr>
          <p:nvPr>
            <p:ph type="pic" sz="quarter" idx="14" hasCustomPrompt="1"/>
          </p:nvPr>
        </p:nvSpPr>
        <p:spPr>
          <a:xfrm>
            <a:off x="8130982" y="4116353"/>
            <a:ext cx="4061018" cy="2741647"/>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2" name="Oval 11"/>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Oval 17"/>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9" name="Oval 18"/>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53718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750"/>
                                        <p:tgtEl>
                                          <p:spTgt spid="23">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par>
                          <p:cTn id="25" fill="hold">
                            <p:stCondLst>
                              <p:cond delay="175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750"/>
                                        <p:tgtEl>
                                          <p:spTgt spid="16"/>
                                        </p:tgtEl>
                                      </p:cBhvr>
                                    </p:animEffect>
                                  </p:childTnLst>
                                </p:cTn>
                              </p:par>
                            </p:childTnLst>
                          </p:cTn>
                        </p:par>
                        <p:par>
                          <p:cTn id="33" fill="hold">
                            <p:stCondLst>
                              <p:cond delay="3250"/>
                            </p:stCondLst>
                            <p:childTnLst>
                              <p:par>
                                <p:cTn id="34" presetID="10"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childTnLst>
                </p:cTn>
              </p:par>
            </p:tnLst>
          </p:tmpl>
        </p:tmplLst>
      </p:bldP>
      <p:bldP spid="15" grpId="0" animBg="1"/>
      <p:bldP spid="16" grpId="0" animBg="1"/>
      <p:bldP spid="17" grpId="0" animBg="1"/>
      <p:bldP spid="12" grpId="0" animBg="1"/>
      <p:bldP spid="14" grpId="0" animBg="1"/>
      <p:bldP spid="18" grpId="0" animBg="1"/>
      <p:bldP spid="19" grpId="0" animBg="1"/>
    </p:bldLst>
  </p:timing>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3"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15" name="Picture Placeholder 4"/>
          <p:cNvSpPr>
            <a:spLocks noGrp="1"/>
          </p:cNvSpPr>
          <p:nvPr>
            <p:ph type="pic" sz="quarter" idx="10" hasCustomPrompt="1"/>
          </p:nvPr>
        </p:nvSpPr>
        <p:spPr>
          <a:xfrm>
            <a:off x="2982" y="1653758"/>
            <a:ext cx="6093018" cy="4521756"/>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8" name="Oval 7"/>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Oval 11"/>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Oval 15"/>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068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750"/>
                                        <p:tgtEl>
                                          <p:spTgt spid="23">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1750"/>
                            </p:stCondLst>
                            <p:childTnLst>
                              <p:par>
                                <p:cTn id="26" presetID="2" presetClass="entr" presetSubtype="8" decel="100000" fill="hold" grpId="0" nodeType="afterEffect">
                                  <p:stCondLst>
                                    <p:cond delay="25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750" fill="hold"/>
                                        <p:tgtEl>
                                          <p:spTgt spid="15"/>
                                        </p:tgtEl>
                                        <p:attrNameLst>
                                          <p:attrName>ppt_x</p:attrName>
                                        </p:attrNameLst>
                                      </p:cBhvr>
                                      <p:tavLst>
                                        <p:tav tm="0">
                                          <p:val>
                                            <p:strVal val="0-#ppt_w/2"/>
                                          </p:val>
                                        </p:tav>
                                        <p:tav tm="100000">
                                          <p:val>
                                            <p:strVal val="#ppt_x"/>
                                          </p:val>
                                        </p:tav>
                                      </p:tavLst>
                                    </p:anim>
                                    <p:anim calcmode="lin" valueType="num">
                                      <p:cBhvr additive="base">
                                        <p:cTn id="29"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childTnLst>
                </p:cTn>
              </p:par>
            </p:tnLst>
          </p:tmpl>
        </p:tmplLst>
      </p:bldP>
      <p:bldP spid="15" grpId="0" animBg="1"/>
      <p:bldP spid="8" grpId="0" animBg="1"/>
      <p:bldP spid="12" grpId="0" animBg="1"/>
      <p:bldP spid="14" grpId="0" animBg="1"/>
      <p:bldP spid="16" grpId="0" animBg="1"/>
    </p:bldLst>
  </p:timing>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3" name="Text Placeholder 21"/>
          <p:cNvSpPr>
            <a:spLocks noGrp="1"/>
          </p:cNvSpPr>
          <p:nvPr>
            <p:ph type="body" sz="quarter" idx="12"/>
          </p:nvPr>
        </p:nvSpPr>
        <p:spPr>
          <a:xfrm>
            <a:off x="3375025" y="304800"/>
            <a:ext cx="5441950" cy="674479"/>
          </a:xfrm>
          <a:prstGeom prst="rect">
            <a:avLst/>
          </a:prstGeom>
        </p:spPr>
        <p:txBody>
          <a:bodyPr/>
          <a:lstStyle>
            <a:lvl1pPr marL="0" indent="0" algn="ctr">
              <a:lnSpc>
                <a:spcPct val="100000"/>
              </a:lnSpc>
              <a:buNone/>
              <a:defRPr sz="3600" b="1"/>
            </a:lvl1pPr>
          </a:lstStyle>
          <a:p>
            <a:pPr lvl="0"/>
            <a:endParaRPr lang="en-US" dirty="0"/>
          </a:p>
        </p:txBody>
      </p:sp>
      <p:sp>
        <p:nvSpPr>
          <p:cNvPr id="25" name="Picture Placeholder 4"/>
          <p:cNvSpPr>
            <a:spLocks noGrp="1"/>
          </p:cNvSpPr>
          <p:nvPr>
            <p:ph type="pic" sz="quarter" idx="13" hasCustomPrompt="1"/>
          </p:nvPr>
        </p:nvSpPr>
        <p:spPr>
          <a:xfrm>
            <a:off x="2982" y="1642855"/>
            <a:ext cx="3053964" cy="3784552"/>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6" name="Picture Placeholder 4"/>
          <p:cNvSpPr>
            <a:spLocks noGrp="1"/>
          </p:cNvSpPr>
          <p:nvPr>
            <p:ph type="pic" sz="quarter" idx="14" hasCustomPrompt="1"/>
          </p:nvPr>
        </p:nvSpPr>
        <p:spPr>
          <a:xfrm>
            <a:off x="3056946" y="1642855"/>
            <a:ext cx="3053964" cy="3784552"/>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7" name="Picture Placeholder 4"/>
          <p:cNvSpPr>
            <a:spLocks noGrp="1"/>
          </p:cNvSpPr>
          <p:nvPr>
            <p:ph type="pic" sz="quarter" idx="15" hasCustomPrompt="1"/>
          </p:nvPr>
        </p:nvSpPr>
        <p:spPr>
          <a:xfrm>
            <a:off x="6107928" y="1642855"/>
            <a:ext cx="3053964" cy="3784552"/>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28" name="Picture Placeholder 4"/>
          <p:cNvSpPr>
            <a:spLocks noGrp="1"/>
          </p:cNvSpPr>
          <p:nvPr>
            <p:ph type="pic" sz="quarter" idx="16" hasCustomPrompt="1"/>
          </p:nvPr>
        </p:nvSpPr>
        <p:spPr>
          <a:xfrm>
            <a:off x="9149965" y="1642855"/>
            <a:ext cx="3053964" cy="3784552"/>
          </a:xfrm>
          <a:prstGeom prst="rect">
            <a:avLst/>
          </a:prstGeom>
          <a:solidFill>
            <a:schemeClr val="accent6">
              <a:lumMod val="40000"/>
              <a:lumOff val="60000"/>
            </a:schemeClr>
          </a:solidFill>
        </p:spPr>
        <p:txBody>
          <a:bodyPr anchor="ctr"/>
          <a:lstStyle>
            <a:lvl1pPr marL="0" indent="0" algn="ctr">
              <a:buNone/>
              <a:defRPr sz="1800" baseline="0"/>
            </a:lvl1pPr>
          </a:lstStyle>
          <a:p>
            <a:r>
              <a:rPr lang="en-US" dirty="0" smtClean="0"/>
              <a:t>Click the icon for add picture</a:t>
            </a:r>
            <a:endParaRPr lang="en-US" dirty="0"/>
          </a:p>
        </p:txBody>
      </p:sp>
      <p:sp>
        <p:nvSpPr>
          <p:cNvPr id="12" name="Oval 11"/>
          <p:cNvSpPr/>
          <p:nvPr userDrawn="1"/>
        </p:nvSpPr>
        <p:spPr>
          <a:xfrm>
            <a:off x="6349298"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Oval 13"/>
          <p:cNvSpPr/>
          <p:nvPr userDrawn="1"/>
        </p:nvSpPr>
        <p:spPr>
          <a:xfrm>
            <a:off x="5762432"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userDrawn="1"/>
        </p:nvSpPr>
        <p:spPr>
          <a:xfrm>
            <a:off x="5958054"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Oval 15"/>
          <p:cNvSpPr/>
          <p:nvPr userDrawn="1"/>
        </p:nvSpPr>
        <p:spPr>
          <a:xfrm>
            <a:off x="6153676" y="979279"/>
            <a:ext cx="91741" cy="91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7695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25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750"/>
                                        <p:tgtEl>
                                          <p:spTgt spid="23">
                                            <p:txEl>
                                              <p:pRg st="0" end="0"/>
                                            </p:txEl>
                                          </p:spTgt>
                                        </p:tgtEl>
                                      </p:cBhvr>
                                    </p:animEffect>
                                  </p:childTnLst>
                                </p:cTn>
                              </p:par>
                            </p:childTnLst>
                          </p:cTn>
                        </p:par>
                        <p:par>
                          <p:cTn id="8" fill="hold">
                            <p:stCondLst>
                              <p:cond delay="1000"/>
                            </p:stCondLst>
                            <p:childTnLst>
                              <p:par>
                                <p:cTn id="9" presetID="2" presetClass="entr" presetSubtype="8"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4" decel="100000"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750" fill="hold"/>
                                        <p:tgtEl>
                                          <p:spTgt spid="25"/>
                                        </p:tgtEl>
                                        <p:attrNameLst>
                                          <p:attrName>ppt_x</p:attrName>
                                        </p:attrNameLst>
                                      </p:cBhvr>
                                      <p:tavLst>
                                        <p:tav tm="0">
                                          <p:val>
                                            <p:strVal val="#ppt_x"/>
                                          </p:val>
                                        </p:tav>
                                        <p:tav tm="100000">
                                          <p:val>
                                            <p:strVal val="#ppt_x"/>
                                          </p:val>
                                        </p:tav>
                                      </p:tavLst>
                                    </p:anim>
                                    <p:anim calcmode="lin" valueType="num">
                                      <p:cBhvr additive="base">
                                        <p:cTn id="28" dur="75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360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750" fill="hold"/>
                                        <p:tgtEl>
                                          <p:spTgt spid="26"/>
                                        </p:tgtEl>
                                        <p:attrNameLst>
                                          <p:attrName>ppt_x</p:attrName>
                                        </p:attrNameLst>
                                      </p:cBhvr>
                                      <p:tavLst>
                                        <p:tav tm="0">
                                          <p:val>
                                            <p:strVal val="#ppt_x"/>
                                          </p:val>
                                        </p:tav>
                                        <p:tav tm="100000">
                                          <p:val>
                                            <p:strVal val="#ppt_x"/>
                                          </p:val>
                                        </p:tav>
                                      </p:tavLst>
                                    </p:anim>
                                    <p:anim calcmode="lin" valueType="num">
                                      <p:cBhvr additive="base">
                                        <p:cTn id="32" dur="75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610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750" fill="hold"/>
                                        <p:tgtEl>
                                          <p:spTgt spid="27"/>
                                        </p:tgtEl>
                                        <p:attrNameLst>
                                          <p:attrName>ppt_x</p:attrName>
                                        </p:attrNameLst>
                                      </p:cBhvr>
                                      <p:tavLst>
                                        <p:tav tm="0">
                                          <p:val>
                                            <p:strVal val="#ppt_x"/>
                                          </p:val>
                                        </p:tav>
                                        <p:tav tm="100000">
                                          <p:val>
                                            <p:strVal val="#ppt_x"/>
                                          </p:val>
                                        </p:tav>
                                      </p:tavLst>
                                    </p:anim>
                                    <p:anim calcmode="lin" valueType="num">
                                      <p:cBhvr additive="base">
                                        <p:cTn id="36" dur="75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60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750" fill="hold"/>
                                        <p:tgtEl>
                                          <p:spTgt spid="28"/>
                                        </p:tgtEl>
                                        <p:attrNameLst>
                                          <p:attrName>ppt_x</p:attrName>
                                        </p:attrNameLst>
                                      </p:cBhvr>
                                      <p:tavLst>
                                        <p:tav tm="0">
                                          <p:val>
                                            <p:strVal val="#ppt_x"/>
                                          </p:val>
                                        </p:tav>
                                        <p:tav tm="100000">
                                          <p:val>
                                            <p:strVal val="#ppt_x"/>
                                          </p:val>
                                        </p:tav>
                                      </p:tavLst>
                                    </p:anim>
                                    <p:anim calcmode="lin" valueType="num">
                                      <p:cBhvr additive="base">
                                        <p:cTn id="40"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nodePh="1">
                  <p:stCondLst>
                    <p:cond delay="25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750"/>
                        <p:tgtEl>
                          <p:spTgt spid="23"/>
                        </p:tgtEl>
                      </p:cBhvr>
                    </p:animEffect>
                  </p:childTnLst>
                </p:cTn>
              </p:par>
            </p:tnLst>
          </p:tmpl>
        </p:tmplLst>
      </p:bldP>
      <p:bldP spid="25" grpId="0" animBg="1"/>
      <p:bldP spid="26" grpId="0" animBg="1"/>
      <p:bldP spid="27" grpId="0" animBg="1"/>
      <p:bldP spid="28" grpId="0" animBg="1"/>
      <p:bldP spid="12" grpId="0" animBg="1"/>
      <p:bldP spid="14" grpId="0" animBg="1"/>
      <p:bldP spid="15" grpId="0" animBg="1"/>
      <p:bldP spid="16" grpId="0" animBg="1"/>
    </p:bldLst>
  </p:timing>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5" name="Picture Placeholder 4"/>
          <p:cNvSpPr>
            <a:spLocks noGrp="1"/>
          </p:cNvSpPr>
          <p:nvPr>
            <p:ph type="pic" sz="quarter" idx="13" hasCustomPrompt="1"/>
          </p:nvPr>
        </p:nvSpPr>
        <p:spPr>
          <a:xfrm>
            <a:off x="2982" y="0"/>
            <a:ext cx="3669132" cy="6858000"/>
          </a:xfrm>
          <a:prstGeom prst="rect">
            <a:avLst/>
          </a:prstGeom>
          <a:solidFill>
            <a:schemeClr val="accent6">
              <a:lumMod val="60000"/>
              <a:lumOff val="40000"/>
            </a:schemeClr>
          </a:solidFill>
        </p:spPr>
        <p:txBody>
          <a:bodyPr anchor="ctr"/>
          <a:lstStyle>
            <a:lvl1pPr marL="0" indent="0" algn="ctr">
              <a:buNone/>
              <a:defRPr sz="1800" baseline="0"/>
            </a:lvl1pPr>
          </a:lstStyle>
          <a:p>
            <a:r>
              <a:rPr lang="en-US" dirty="0" smtClean="0"/>
              <a:t>Click the icon for add picture</a:t>
            </a:r>
            <a:endParaRPr lang="en-US" dirty="0"/>
          </a:p>
        </p:txBody>
      </p:sp>
    </p:spTree>
    <p:extLst>
      <p:ext uri="{BB962C8B-B14F-4D97-AF65-F5344CB8AC3E}">
        <p14:creationId xmlns:p14="http://schemas.microsoft.com/office/powerpoint/2010/main" val="36342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25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3"/>
          <p:cNvSpPr/>
          <p:nvPr/>
        </p:nvSpPr>
        <p:spPr>
          <a:xfrm>
            <a:off x="0" y="2"/>
            <a:ext cx="6096000" cy="6857999"/>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p:cNvSpPr/>
          <p:nvPr/>
        </p:nvSpPr>
        <p:spPr>
          <a:xfrm>
            <a:off x="6096000" y="2"/>
            <a:ext cx="6096000" cy="6857999"/>
          </a:xfrm>
          <a:prstGeom prst="rect">
            <a:avLst/>
          </a:prstGeom>
          <a:solidFill>
            <a:schemeClr val="tx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71736372"/>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D1D84B-14D5-45D4-B37B-F9947BA38A00}" type="datetimeFigureOut">
              <a:rPr lang="en-US" smtClean="0"/>
              <a:pPr/>
              <a:t>1/10/19</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5F6A5D-A2BA-4449-8D11-D3A4F957403A}" type="slidenum">
              <a:rPr lang="en-US" smtClean="0"/>
              <a:pPr/>
              <a:t>‹Nr.›</a:t>
            </a:fld>
            <a:endParaRPr lang="en-US"/>
          </a:p>
        </p:txBody>
      </p:sp>
    </p:spTree>
    <p:extLst>
      <p:ext uri="{BB962C8B-B14F-4D97-AF65-F5344CB8AC3E}">
        <p14:creationId xmlns:p14="http://schemas.microsoft.com/office/powerpoint/2010/main" val="1481204009"/>
      </p:ext>
    </p:extLst>
  </p:cSld>
  <p:clrMap bg1="lt1" tx1="dk1" bg2="lt2" tx2="dk2" accent1="accent1" accent2="accent2" accent3="accent3" accent4="accent4" accent5="accent5" accent6="accent6" hlink="hlink" folHlink="folHlink"/>
  <p:sldLayoutIdLst>
    <p:sldLayoutId id="2147483687" r:id="rId1"/>
    <p:sldLayoutId id="2147483654" r:id="rId2"/>
    <p:sldLayoutId id="2147483650" r:id="rId3"/>
    <p:sldLayoutId id="2147483651" r:id="rId4"/>
    <p:sldLayoutId id="2147483652" r:id="rId5"/>
    <p:sldLayoutId id="2147483653" r:id="rId6"/>
    <p:sldLayoutId id="2147483656" r:id="rId7"/>
    <p:sldLayoutId id="2147483657" r:id="rId8"/>
    <p:sldLayoutId id="2147483658" r:id="rId9"/>
    <p:sldLayoutId id="214748368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49" r:id="rId39"/>
    <p:sldLayoutId id="2147483689" r:id="rId40"/>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3.tiff"/><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jpeg"/><Relationship Id="rId7" Type="http://schemas.openxmlformats.org/officeDocument/2006/relationships/image" Target="../media/image23.png"/><Relationship Id="rId8" Type="http://schemas.openxmlformats.org/officeDocument/2006/relationships/image" Target="../media/image24.jpg"/><Relationship Id="rId9" Type="http://schemas.openxmlformats.org/officeDocument/2006/relationships/image" Target="../media/image25.jpg"/><Relationship Id="rId10" Type="http://schemas.openxmlformats.org/officeDocument/2006/relationships/image" Target="../media/image26.jpeg"/><Relationship Id="rId1" Type="http://schemas.openxmlformats.org/officeDocument/2006/relationships/slideLayout" Target="../slideLayouts/slideLayout28.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7.png"/></Relationships>
</file>

<file path=ppt/slides/_rels/slide12.xml.rels><?xml version="1.0" encoding="UTF-8" standalone="yes"?>
<Relationships xmlns="http://schemas.openxmlformats.org/package/2006/relationships"><Relationship Id="rId9" Type="http://schemas.openxmlformats.org/officeDocument/2006/relationships/hyperlink" Target="https://www.youtube.com/watch?v=HZQGOhyKXxI" TargetMode="External"/><Relationship Id="rId20" Type="http://schemas.openxmlformats.org/officeDocument/2006/relationships/hyperlink" Target="https://www.youtube.com/watch?v=jXayd_hlCoQ" TargetMode="External"/><Relationship Id="rId21" Type="http://schemas.openxmlformats.org/officeDocument/2006/relationships/hyperlink" Target="https://www.youtube.com/watch?v=2SxWecXTrpg" TargetMode="External"/><Relationship Id="rId22" Type="http://schemas.openxmlformats.org/officeDocument/2006/relationships/hyperlink" Target="https://www.youtube.com/watch?v=ox-9W7JgSi8" TargetMode="External"/><Relationship Id="rId23" Type="http://schemas.openxmlformats.org/officeDocument/2006/relationships/hyperlink" Target="https://www.youtube.com/watch?v=GH_A_vJ9rNM" TargetMode="External"/><Relationship Id="rId24" Type="http://schemas.openxmlformats.org/officeDocument/2006/relationships/hyperlink" Target="https://www.youtube.com/watch?v=Ew7lFhaJ75c" TargetMode="External"/><Relationship Id="rId25" Type="http://schemas.openxmlformats.org/officeDocument/2006/relationships/hyperlink" Target="https://www.youtube.com/watch?v=Eb5hy_B0Joc" TargetMode="External"/><Relationship Id="rId26" Type="http://schemas.openxmlformats.org/officeDocument/2006/relationships/image" Target="../media/image28.png"/><Relationship Id="rId27" Type="http://schemas.openxmlformats.org/officeDocument/2006/relationships/image" Target="../media/image29.png"/><Relationship Id="rId10" Type="http://schemas.openxmlformats.org/officeDocument/2006/relationships/hyperlink" Target="https://www.facebook.com/snowpark.kitzbuehel/videos/782080148526883/" TargetMode="External"/><Relationship Id="rId11" Type="http://schemas.openxmlformats.org/officeDocument/2006/relationships/hyperlink" Target="https://www.youtube.com/watch?v=KdOgFgMBtIc" TargetMode="External"/><Relationship Id="rId12" Type="http://schemas.openxmlformats.org/officeDocument/2006/relationships/hyperlink" Target="https://www.youtube.com/watch?v=VObH_P7Ci-s" TargetMode="External"/><Relationship Id="rId13" Type="http://schemas.openxmlformats.org/officeDocument/2006/relationships/hyperlink" Target="https://www.youtube.com/watch?v=80oRr4pVH94" TargetMode="External"/><Relationship Id="rId14" Type="http://schemas.openxmlformats.org/officeDocument/2006/relationships/hyperlink" Target="https://www.youtube.com/watch?v=KN2G_Fc-1EM" TargetMode="External"/><Relationship Id="rId15" Type="http://schemas.openxmlformats.org/officeDocument/2006/relationships/hyperlink" Target="https://www.youtube.com/watch?v=Pk7K-erKIC8" TargetMode="External"/><Relationship Id="rId16" Type="http://schemas.openxmlformats.org/officeDocument/2006/relationships/hyperlink" Target="https://www.youtube.com/watch?v=Bbj4EJPVeNA" TargetMode="External"/><Relationship Id="rId17" Type="http://schemas.openxmlformats.org/officeDocument/2006/relationships/hyperlink" Target="https://www.facebook.com/snowpark.kitzbuehel/videos/614684398599793/" TargetMode="External"/><Relationship Id="rId18" Type="http://schemas.openxmlformats.org/officeDocument/2006/relationships/hyperlink" Target="https://www.youtube.com/watch?v=-ykQGmGIFY8" TargetMode="External"/><Relationship Id="rId19" Type="http://schemas.openxmlformats.org/officeDocument/2006/relationships/hyperlink" Target="https://www.youtube.com/watch?v=JKH0inYp2aI" TargetMode="External"/><Relationship Id="rId1" Type="http://schemas.openxmlformats.org/officeDocument/2006/relationships/slideLayout" Target="../slideLayouts/slideLayout27.xml"/><Relationship Id="rId2" Type="http://schemas.openxmlformats.org/officeDocument/2006/relationships/hyperlink" Target="https://www.facebook.com/snowpark.kitzbuehel/videos/1246446318756928/" TargetMode="External"/><Relationship Id="rId3" Type="http://schemas.openxmlformats.org/officeDocument/2006/relationships/hyperlink" Target="https://www.facebook.com/snowpark.kitzbuehel/videos/1246450188756541/" TargetMode="External"/><Relationship Id="rId4" Type="http://schemas.openxmlformats.org/officeDocument/2006/relationships/hyperlink" Target="https://www.facebook.com/snowpark.kitzbuehel/videos/948249101909986/" TargetMode="External"/><Relationship Id="rId5" Type="http://schemas.openxmlformats.org/officeDocument/2006/relationships/hyperlink" Target="https://www.youtube.com/watch?v=YEeQet0egKI" TargetMode="External"/><Relationship Id="rId6" Type="http://schemas.openxmlformats.org/officeDocument/2006/relationships/hyperlink" Target="https://www.facebook.com/snowpark.kitzbuehel/videos/948253818576181/" TargetMode="External"/><Relationship Id="rId7" Type="http://schemas.openxmlformats.org/officeDocument/2006/relationships/hyperlink" Target="https://www.youtube.com/watch?v=ei4dsA-8Yrk" TargetMode="External"/><Relationship Id="rId8" Type="http://schemas.openxmlformats.org/officeDocument/2006/relationships/hyperlink" Target="https://www.facebook.com/snowpark.kitzbuehel/videos/780345395367025/" TargetMode="External"/></Relationships>
</file>

<file path=ppt/slides/_rels/slide13.xml.rels><?xml version="1.0" encoding="UTF-8" standalone="yes"?>
<Relationships xmlns="http://schemas.openxmlformats.org/package/2006/relationships"><Relationship Id="rId11" Type="http://schemas.openxmlformats.org/officeDocument/2006/relationships/image" Target="../media/image39.jpeg"/><Relationship Id="rId12" Type="http://schemas.openxmlformats.org/officeDocument/2006/relationships/image" Target="../media/image40.jpeg"/><Relationship Id="rId13" Type="http://schemas.openxmlformats.org/officeDocument/2006/relationships/image" Target="../media/image41.jpeg"/><Relationship Id="rId14" Type="http://schemas.openxmlformats.org/officeDocument/2006/relationships/image" Target="../media/image42.jpeg"/><Relationship Id="rId15"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g"/><Relationship Id="rId7" Type="http://schemas.openxmlformats.org/officeDocument/2006/relationships/image" Target="../media/image35.jpeg"/><Relationship Id="rId8" Type="http://schemas.openxmlformats.org/officeDocument/2006/relationships/image" Target="../media/image36.jpeg"/><Relationship Id="rId9" Type="http://schemas.openxmlformats.org/officeDocument/2006/relationships/image" Target="../media/image37.jpeg"/><Relationship Id="rId10"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png"/><Relationship Id="rId7" Type="http://schemas.openxmlformats.org/officeDocument/2006/relationships/hyperlink" Target="http://www.mo-made.com/" TargetMode="External"/><Relationship Id="rId1" Type="http://schemas.openxmlformats.org/officeDocument/2006/relationships/slideLayout" Target="../slideLayouts/slideLayout22.xml"/><Relationship Id="rId2" Type="http://schemas.openxmlformats.org/officeDocument/2006/relationships/image" Target="../media/image44.tiff"/></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1" Type="http://schemas.openxmlformats.org/officeDocument/2006/relationships/slideLayout" Target="../slideLayouts/slideLayout22.xml"/><Relationship Id="rId2"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jpg"/><Relationship Id="rId1" Type="http://schemas.openxmlformats.org/officeDocument/2006/relationships/slideLayout" Target="../slideLayouts/slideLayout37.xml"/><Relationship Id="rId2"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5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7.jpeg"/><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9.jpeg"/><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png"/><Relationship Id="rId1" Type="http://schemas.openxmlformats.org/officeDocument/2006/relationships/slideLayout" Target="../slideLayouts/slideLayout21.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21.xml"/><Relationship Id="rId2"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t="18230" b="20133"/>
          <a:stretch/>
        </p:blipFill>
        <p:spPr>
          <a:xfrm>
            <a:off x="0" y="-10512"/>
            <a:ext cx="3090042" cy="6874945"/>
          </a:xfrm>
          <a:prstGeom prst="rect">
            <a:avLst/>
          </a:prstGeom>
        </p:spPr>
      </p:pic>
      <p:sp>
        <p:nvSpPr>
          <p:cNvPr id="5" name="TextBox 2"/>
          <p:cNvSpPr txBox="1"/>
          <p:nvPr/>
        </p:nvSpPr>
        <p:spPr>
          <a:xfrm>
            <a:off x="3379173" y="2387079"/>
            <a:ext cx="7856414" cy="830997"/>
          </a:xfrm>
          <a:prstGeom prst="rect">
            <a:avLst/>
          </a:prstGeom>
          <a:solidFill>
            <a:schemeClr val="tx1">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4800" b="1" dirty="0" err="1">
                <a:solidFill>
                  <a:schemeClr val="bg1"/>
                </a:solidFill>
              </a:rPr>
              <a:t>Seit</a:t>
            </a:r>
            <a:r>
              <a:rPr lang="en-US" sz="4800" b="1" dirty="0">
                <a:solidFill>
                  <a:schemeClr val="bg1"/>
                </a:solidFill>
              </a:rPr>
              <a:t> </a:t>
            </a:r>
            <a:r>
              <a:rPr lang="en-US" sz="4800" b="1" dirty="0" err="1" smtClean="0">
                <a:solidFill>
                  <a:schemeClr val="bg1"/>
                </a:solidFill>
              </a:rPr>
              <a:t>mehr</a:t>
            </a:r>
            <a:r>
              <a:rPr lang="en-US" sz="4800" b="1" dirty="0" smtClean="0">
                <a:solidFill>
                  <a:schemeClr val="bg1"/>
                </a:solidFill>
              </a:rPr>
              <a:t> </a:t>
            </a:r>
            <a:r>
              <a:rPr lang="en-US" sz="4800" b="1" dirty="0" err="1" smtClean="0">
                <a:solidFill>
                  <a:schemeClr val="bg1"/>
                </a:solidFill>
              </a:rPr>
              <a:t>als</a:t>
            </a:r>
            <a:r>
              <a:rPr lang="en-US" sz="4800" b="1" dirty="0" smtClean="0">
                <a:solidFill>
                  <a:schemeClr val="bg1"/>
                </a:solidFill>
              </a:rPr>
              <a:t> 16 Jahren… </a:t>
            </a:r>
          </a:p>
        </p:txBody>
      </p:sp>
      <p:sp>
        <p:nvSpPr>
          <p:cNvPr id="2" name="Textfeld 1"/>
          <p:cNvSpPr txBox="1"/>
          <p:nvPr/>
        </p:nvSpPr>
        <p:spPr>
          <a:xfrm>
            <a:off x="3560356" y="3845465"/>
            <a:ext cx="3315788" cy="707886"/>
          </a:xfrm>
          <a:prstGeom prst="rect">
            <a:avLst/>
          </a:prstGeom>
          <a:noFill/>
        </p:spPr>
        <p:txBody>
          <a:bodyPr wrap="square" rtlCol="0" anchor="ctr">
            <a:spAutoFit/>
          </a:bodyPr>
          <a:lstStyle/>
          <a:p>
            <a:pPr algn="ctr"/>
            <a:r>
              <a:rPr lang="en-US" sz="4000" b="1" dirty="0" smtClean="0"/>
              <a:t>unabhängig!</a:t>
            </a:r>
            <a:endParaRPr lang="de-AT" sz="4000" dirty="0"/>
          </a:p>
        </p:txBody>
      </p:sp>
      <p:sp>
        <p:nvSpPr>
          <p:cNvPr id="3" name="Rechteck 2"/>
          <p:cNvSpPr/>
          <p:nvPr/>
        </p:nvSpPr>
        <p:spPr>
          <a:xfrm>
            <a:off x="5394808" y="5016961"/>
            <a:ext cx="1572048" cy="923330"/>
          </a:xfrm>
          <a:prstGeom prst="rect">
            <a:avLst/>
          </a:prstGeom>
        </p:spPr>
        <p:txBody>
          <a:bodyPr wrap="square">
            <a:spAutoFit/>
          </a:bodyPr>
          <a:lstStyle/>
          <a:p>
            <a:pPr algn="ctr"/>
            <a:r>
              <a:rPr lang="en-US" sz="5400" b="1" dirty="0" smtClean="0"/>
              <a:t>frei!</a:t>
            </a:r>
            <a:endParaRPr lang="de-AT" sz="5400" dirty="0"/>
          </a:p>
        </p:txBody>
      </p:sp>
      <p:sp>
        <p:nvSpPr>
          <p:cNvPr id="4" name="Rechteck 3"/>
          <p:cNvSpPr/>
          <p:nvPr/>
        </p:nvSpPr>
        <p:spPr>
          <a:xfrm>
            <a:off x="7561943" y="4377417"/>
            <a:ext cx="3378200" cy="830997"/>
          </a:xfrm>
          <a:prstGeom prst="rect">
            <a:avLst/>
          </a:prstGeom>
        </p:spPr>
        <p:txBody>
          <a:bodyPr wrap="square">
            <a:spAutoFit/>
          </a:bodyPr>
          <a:lstStyle/>
          <a:p>
            <a:pPr algn="ctr"/>
            <a:r>
              <a:rPr lang="en-US" sz="4800" b="1" dirty="0" err="1" smtClean="0"/>
              <a:t>weltoffen</a:t>
            </a:r>
            <a:r>
              <a:rPr lang="en-US" sz="4800" b="1" dirty="0" smtClean="0"/>
              <a:t>! </a:t>
            </a:r>
            <a:endParaRPr lang="en-US" sz="4800" b="1" dirty="0"/>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8411" y="911531"/>
            <a:ext cx="4757938" cy="1011938"/>
          </a:xfrm>
          <a:prstGeom prst="rect">
            <a:avLst/>
          </a:prstGeom>
        </p:spPr>
      </p:pic>
    </p:spTree>
    <p:extLst>
      <p:ext uri="{BB962C8B-B14F-4D97-AF65-F5344CB8AC3E}">
        <p14:creationId xmlns:p14="http://schemas.microsoft.com/office/powerpoint/2010/main" val="29838474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2"/>
          </p:nvPr>
        </p:nvSpPr>
        <p:spPr>
          <a:xfrm>
            <a:off x="2819660" y="289898"/>
            <a:ext cx="7461141" cy="674479"/>
          </a:xfrm>
        </p:spPr>
        <p:txBody>
          <a:bodyPr/>
          <a:lstStyle/>
          <a:p>
            <a:r>
              <a:rPr lang="en-US" dirty="0" smtClean="0"/>
              <a:t>EINHEITLICHE KOMMUNIKATION</a:t>
            </a: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663" y="1730563"/>
            <a:ext cx="3902973" cy="3134395"/>
          </a:xfrm>
          <a:prstGeom prst="rect">
            <a:avLst/>
          </a:prstGeom>
        </p:spPr>
      </p:pic>
      <p:pic>
        <p:nvPicPr>
          <p:cNvPr id="5" name="Bildplatzhalter 4"/>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t="2212" b="29910"/>
          <a:stretch/>
        </p:blipFill>
        <p:spPr>
          <a:xfrm>
            <a:off x="6147337" y="2449428"/>
            <a:ext cx="1280638" cy="712726"/>
          </a:xfr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9964" y="2847368"/>
            <a:ext cx="1471934" cy="205916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4145" y="3413663"/>
            <a:ext cx="680100" cy="1451295"/>
          </a:xfrm>
          <a:prstGeom prst="rect">
            <a:avLst/>
          </a:prstGeom>
        </p:spPr>
      </p:pic>
      <p:pic>
        <p:nvPicPr>
          <p:cNvPr id="6" name="Grafik 5"/>
          <p:cNvPicPr>
            <a:picLocks noChangeAspect="1"/>
          </p:cNvPicPr>
          <p:nvPr/>
        </p:nvPicPr>
        <p:blipFill rotWithShape="1">
          <a:blip r:embed="rId6" cstate="print">
            <a:extLst>
              <a:ext uri="{28A0092B-C50C-407E-A947-70E740481C1C}">
                <a14:useLocalDpi xmlns:a14="http://schemas.microsoft.com/office/drawing/2010/main" val="0"/>
              </a:ext>
            </a:extLst>
          </a:blip>
          <a:srcRect b="2790"/>
          <a:stretch/>
        </p:blipFill>
        <p:spPr>
          <a:xfrm>
            <a:off x="5163906" y="1887322"/>
            <a:ext cx="3538485" cy="1934870"/>
          </a:xfrm>
          <a:prstGeom prst="rect">
            <a:avLst/>
          </a:prstGeom>
        </p:spPr>
      </p:pic>
      <p:sp>
        <p:nvSpPr>
          <p:cNvPr id="17" name="TextBox 24"/>
          <p:cNvSpPr txBox="1"/>
          <p:nvPr/>
        </p:nvSpPr>
        <p:spPr>
          <a:xfrm>
            <a:off x="335280" y="5098932"/>
            <a:ext cx="11521439" cy="1708160"/>
          </a:xfrm>
          <a:prstGeom prst="rect">
            <a:avLst/>
          </a:prstGeom>
          <a:noFill/>
        </p:spPr>
        <p:txBody>
          <a:bodyPr wrap="square" rtlCol="0">
            <a:spAutoFit/>
          </a:bodyPr>
          <a:lstStyle/>
          <a:p>
            <a:pPr algn="ctr">
              <a:lnSpc>
                <a:spcPct val="150000"/>
              </a:lnSpc>
            </a:pPr>
            <a:r>
              <a:rPr lang="en-US" sz="1400" dirty="0" smtClean="0">
                <a:solidFill>
                  <a:schemeClr val="bg1"/>
                </a:solidFill>
              </a:rPr>
              <a:t>Ob Online, Onsight, Print, TV, Radio oder als Mund zu Mund Propaganda: </a:t>
            </a:r>
          </a:p>
          <a:p>
            <a:pPr algn="ctr">
              <a:lnSpc>
                <a:spcPct val="150000"/>
              </a:lnSpc>
            </a:pPr>
            <a:r>
              <a:rPr lang="en-US" sz="1400" dirty="0" smtClean="0">
                <a:solidFill>
                  <a:schemeClr val="bg1"/>
                </a:solidFill>
              </a:rPr>
              <a:t>Die Sick Trick Tour ist in ihrer Region eine nicht mehr weg zu denkende Instiution. </a:t>
            </a:r>
          </a:p>
          <a:p>
            <a:pPr algn="ctr">
              <a:lnSpc>
                <a:spcPct val="150000"/>
              </a:lnSpc>
            </a:pPr>
            <a:r>
              <a:rPr lang="en-US" sz="1400" dirty="0" smtClean="0">
                <a:solidFill>
                  <a:schemeClr val="bg1"/>
                </a:solidFill>
              </a:rPr>
              <a:t>Durch die auffälligen, kreativen, aber dennoch kongruenten Designs ist der </a:t>
            </a:r>
          </a:p>
          <a:p>
            <a:pPr algn="ctr">
              <a:lnSpc>
                <a:spcPct val="150000"/>
              </a:lnSpc>
            </a:pPr>
            <a:r>
              <a:rPr lang="en-US" sz="1400" dirty="0" smtClean="0">
                <a:solidFill>
                  <a:schemeClr val="bg1"/>
                </a:solidFill>
              </a:rPr>
              <a:t>Wiedererkennungswert sehr groß und die daraus erziehlte Aufmerksamkeit sehr hoch!</a:t>
            </a:r>
          </a:p>
          <a:p>
            <a:pPr algn="ctr">
              <a:lnSpc>
                <a:spcPct val="150000"/>
              </a:lnSpc>
            </a:pPr>
            <a:endParaRPr lang="en-US" sz="1400" dirty="0">
              <a:solidFill>
                <a:schemeClr val="bg1"/>
              </a:solidFill>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4867" y="2847367"/>
            <a:ext cx="3598241" cy="2059166"/>
          </a:xfrm>
          <a:prstGeom prst="rect">
            <a:avLst/>
          </a:prstGeom>
        </p:spPr>
      </p:pic>
      <p:pic>
        <p:nvPicPr>
          <p:cNvPr id="18" name="Bildplatzhalter 17"/>
          <p:cNvPicPr>
            <a:picLocks noGrp="1" noChangeAspect="1"/>
          </p:cNvPicPr>
          <p:nvPr>
            <p:ph type="pic" sz="quarter" idx="15"/>
          </p:nvPr>
        </p:nvPicPr>
        <p:blipFill>
          <a:blip r:embed="rId8">
            <a:extLst>
              <a:ext uri="{28A0092B-C50C-407E-A947-70E740481C1C}">
                <a14:useLocalDpi xmlns:a14="http://schemas.microsoft.com/office/drawing/2010/main" val="0"/>
              </a:ext>
            </a:extLst>
          </a:blip>
          <a:srcRect l="21795" r="21795"/>
          <a:stretch>
            <a:fillRect/>
          </a:stretch>
        </p:blipFill>
        <p:spPr>
          <a:xfrm>
            <a:off x="9022211" y="3038228"/>
            <a:ext cx="1266817" cy="1685467"/>
          </a:xfrm>
        </p:spPr>
      </p:pic>
      <p:pic>
        <p:nvPicPr>
          <p:cNvPr id="2" name="Grafik 1"/>
          <p:cNvPicPr>
            <a:picLocks noChangeAspect="1"/>
          </p:cNvPicPr>
          <p:nvPr/>
        </p:nvPicPr>
        <p:blipFill rotWithShape="1">
          <a:blip r:embed="rId9">
            <a:extLst>
              <a:ext uri="{28A0092B-C50C-407E-A947-70E740481C1C}">
                <a14:useLocalDpi xmlns:a14="http://schemas.microsoft.com/office/drawing/2010/main" val="0"/>
              </a:ext>
            </a:extLst>
          </a:blip>
          <a:srcRect l="718" t="-1981" r="948" b="15358"/>
          <a:stretch/>
        </p:blipFill>
        <p:spPr>
          <a:xfrm>
            <a:off x="2100121" y="2887138"/>
            <a:ext cx="2685029" cy="1773937"/>
          </a:xfrm>
          <a:prstGeom prst="rect">
            <a:avLst/>
          </a:prstGeom>
        </p:spPr>
      </p:pic>
      <p:pic>
        <p:nvPicPr>
          <p:cNvPr id="21" name="Bildplatzhalter 20"/>
          <p:cNvPicPr>
            <a:picLocks noGrp="1" noChangeAspect="1"/>
          </p:cNvPicPr>
          <p:nvPr>
            <p:ph type="pic" sz="quarter" idx="16"/>
          </p:nvPr>
        </p:nvPicPr>
        <p:blipFill>
          <a:blip r:embed="rId10" cstate="print">
            <a:extLst>
              <a:ext uri="{28A0092B-C50C-407E-A947-70E740481C1C}">
                <a14:useLocalDpi xmlns:a14="http://schemas.microsoft.com/office/drawing/2010/main" val="0"/>
              </a:ext>
            </a:extLst>
          </a:blip>
          <a:srcRect l="33883" r="33883"/>
          <a:stretch>
            <a:fillRect/>
          </a:stretch>
        </p:blipFill>
        <p:spPr>
          <a:xfrm>
            <a:off x="10552092" y="3630815"/>
            <a:ext cx="567412" cy="988686"/>
          </a:xfrm>
        </p:spPr>
      </p:pic>
    </p:spTree>
    <p:extLst>
      <p:ext uri="{BB962C8B-B14F-4D97-AF65-F5344CB8AC3E}">
        <p14:creationId xmlns:p14="http://schemas.microsoft.com/office/powerpoint/2010/main" val="33268055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1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0-#ppt_w/2"/>
                                          </p:val>
                                        </p:tav>
                                        <p:tav tm="100000">
                                          <p:val>
                                            <p:strVal val="#ppt_x"/>
                                          </p:val>
                                        </p:tav>
                                      </p:tavLst>
                                    </p:anim>
                                    <p:anim calcmode="lin" valueType="num">
                                      <p:cBhvr additive="base">
                                        <p:cTn id="12" dur="75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19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1+#ppt_w/2"/>
                                          </p:val>
                                        </p:tav>
                                        <p:tav tm="100000">
                                          <p:val>
                                            <p:strVal val="#ppt_x"/>
                                          </p:val>
                                        </p:tav>
                                      </p:tavLst>
                                    </p:anim>
                                    <p:anim calcmode="lin" valueType="num">
                                      <p:cBhvr additive="base">
                                        <p:cTn id="16" dur="75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23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50" fill="hold"/>
                                        <p:tgtEl>
                                          <p:spTgt spid="16"/>
                                        </p:tgtEl>
                                        <p:attrNameLst>
                                          <p:attrName>ppt_x</p:attrName>
                                        </p:attrNameLst>
                                      </p:cBhvr>
                                      <p:tavLst>
                                        <p:tav tm="0">
                                          <p:val>
                                            <p:strVal val="1+#ppt_w/2"/>
                                          </p:val>
                                        </p:tav>
                                        <p:tav tm="100000">
                                          <p:val>
                                            <p:strVal val="#ppt_x"/>
                                          </p:val>
                                        </p:tav>
                                      </p:tavLst>
                                    </p:anim>
                                    <p:anim calcmode="lin" valueType="num">
                                      <p:cBhvr additive="base">
                                        <p:cTn id="20" dur="750" fill="hold"/>
                                        <p:tgtEl>
                                          <p:spTgt spid="16"/>
                                        </p:tgtEl>
                                        <p:attrNameLst>
                                          <p:attrName>ppt_y</p:attrName>
                                        </p:attrNameLst>
                                      </p:cBhvr>
                                      <p:tavLst>
                                        <p:tav tm="0">
                                          <p:val>
                                            <p:strVal val="#ppt_y"/>
                                          </p:val>
                                        </p:tav>
                                        <p:tav tm="100000">
                                          <p:val>
                                            <p:strVal val="#ppt_y"/>
                                          </p:val>
                                        </p:tav>
                                      </p:tavLst>
                                    </p:anim>
                                  </p:childTnLst>
                                </p:cTn>
                              </p:par>
                            </p:childTnLst>
                          </p:cTn>
                        </p:par>
                        <p:par>
                          <p:cTn id="21" fill="hold">
                            <p:stCondLst>
                              <p:cond delay="3050"/>
                            </p:stCondLst>
                            <p:childTnLst>
                              <p:par>
                                <p:cTn id="22" presetID="22" presetClass="entr" presetSubtype="1" fill="hold" grpId="0" nodeType="afterEffect">
                                  <p:stCondLst>
                                    <p:cond delay="25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7533935" y="1095155"/>
            <a:ext cx="675928" cy="1631216"/>
            <a:chOff x="7533939" y="1097646"/>
            <a:chExt cx="675928" cy="1631216"/>
          </a:xfrm>
        </p:grpSpPr>
        <p:sp>
          <p:nvSpPr>
            <p:cNvPr id="21" name="Oval 20"/>
            <p:cNvSpPr/>
            <p:nvPr/>
          </p:nvSpPr>
          <p:spPr>
            <a:xfrm>
              <a:off x="7533939" y="1575290"/>
              <a:ext cx="675928" cy="675928"/>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2" name="Rectangle 21"/>
            <p:cNvSpPr/>
            <p:nvPr/>
          </p:nvSpPr>
          <p:spPr>
            <a:xfrm>
              <a:off x="7779538" y="1097646"/>
              <a:ext cx="184731" cy="1631216"/>
            </a:xfrm>
            <a:prstGeom prst="rect">
              <a:avLst/>
            </a:prstGeom>
          </p:spPr>
          <p:txBody>
            <a:bodyPr wrap="none" anchor="ctr">
              <a:spAutoFit/>
            </a:bodyPr>
            <a:lstStyle/>
            <a:p>
              <a:pPr algn="ctr"/>
              <a:endParaRPr lang="en-US" sz="10000" dirty="0">
                <a:solidFill>
                  <a:schemeClr val="bg1"/>
                </a:solidFill>
              </a:endParaRPr>
            </a:p>
          </p:txBody>
        </p:sp>
      </p:grpSp>
      <p:grpSp>
        <p:nvGrpSpPr>
          <p:cNvPr id="32" name="Group 31"/>
          <p:cNvGrpSpPr/>
          <p:nvPr/>
        </p:nvGrpSpPr>
        <p:grpSpPr>
          <a:xfrm>
            <a:off x="6349719" y="1575290"/>
            <a:ext cx="675928" cy="675928"/>
            <a:chOff x="6349718" y="1575290"/>
            <a:chExt cx="675928" cy="675928"/>
          </a:xfrm>
          <a:solidFill>
            <a:schemeClr val="tx1">
              <a:lumMod val="60000"/>
              <a:lumOff val="40000"/>
            </a:schemeClr>
          </a:solidFill>
        </p:grpSpPr>
        <p:sp>
          <p:nvSpPr>
            <p:cNvPr id="19" name="Oval 18"/>
            <p:cNvSpPr/>
            <p:nvPr/>
          </p:nvSpPr>
          <p:spPr>
            <a:xfrm>
              <a:off x="6349718" y="1575290"/>
              <a:ext cx="675928" cy="6759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3" name="Rectangle 22"/>
            <p:cNvSpPr/>
            <p:nvPr/>
          </p:nvSpPr>
          <p:spPr>
            <a:xfrm>
              <a:off x="6595317" y="1651644"/>
              <a:ext cx="184730" cy="523220"/>
            </a:xfrm>
            <a:prstGeom prst="rect">
              <a:avLst/>
            </a:prstGeom>
            <a:grpFill/>
          </p:spPr>
          <p:txBody>
            <a:bodyPr wrap="none" anchor="ctr">
              <a:spAutoFit/>
            </a:bodyPr>
            <a:lstStyle/>
            <a:p>
              <a:pPr algn="ctr"/>
              <a:endParaRPr lang="en-US" sz="2800" dirty="0">
                <a:solidFill>
                  <a:schemeClr val="bg1"/>
                </a:solidFill>
                <a:latin typeface="FontAwesome" pitchFamily="2" charset="0"/>
              </a:endParaRPr>
            </a:p>
          </p:txBody>
        </p:sp>
      </p:grpSp>
      <p:grpSp>
        <p:nvGrpSpPr>
          <p:cNvPr id="34" name="Group 33"/>
          <p:cNvGrpSpPr/>
          <p:nvPr/>
        </p:nvGrpSpPr>
        <p:grpSpPr>
          <a:xfrm>
            <a:off x="5165496" y="1575290"/>
            <a:ext cx="675928" cy="675928"/>
            <a:chOff x="5165496" y="1575290"/>
            <a:chExt cx="675928" cy="675928"/>
          </a:xfrm>
          <a:solidFill>
            <a:schemeClr val="tx1">
              <a:lumMod val="40000"/>
              <a:lumOff val="60000"/>
            </a:schemeClr>
          </a:solidFill>
        </p:grpSpPr>
        <p:sp>
          <p:nvSpPr>
            <p:cNvPr id="18" name="Oval 17"/>
            <p:cNvSpPr/>
            <p:nvPr/>
          </p:nvSpPr>
          <p:spPr>
            <a:xfrm>
              <a:off x="5165496" y="1575290"/>
              <a:ext cx="675928" cy="6759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4" name="Rectangle 23"/>
            <p:cNvSpPr/>
            <p:nvPr/>
          </p:nvSpPr>
          <p:spPr>
            <a:xfrm>
              <a:off x="5411095" y="1660332"/>
              <a:ext cx="184730" cy="523220"/>
            </a:xfrm>
            <a:prstGeom prst="rect">
              <a:avLst/>
            </a:prstGeom>
            <a:grpFill/>
          </p:spPr>
          <p:txBody>
            <a:bodyPr wrap="none" anchor="ctr">
              <a:spAutoFit/>
            </a:bodyPr>
            <a:lstStyle/>
            <a:p>
              <a:pPr algn="ctr"/>
              <a:endParaRPr lang="en-US" sz="2800" dirty="0">
                <a:solidFill>
                  <a:schemeClr val="bg1"/>
                </a:solidFill>
              </a:endParaRPr>
            </a:p>
          </p:txBody>
        </p:sp>
      </p:grpSp>
      <p:grpSp>
        <p:nvGrpSpPr>
          <p:cNvPr id="33" name="Group 32"/>
          <p:cNvGrpSpPr/>
          <p:nvPr/>
        </p:nvGrpSpPr>
        <p:grpSpPr>
          <a:xfrm>
            <a:off x="3981275" y="1575289"/>
            <a:ext cx="675928" cy="675928"/>
            <a:chOff x="3981274" y="1575290"/>
            <a:chExt cx="675928" cy="675928"/>
          </a:xfrm>
          <a:solidFill>
            <a:schemeClr val="tx1">
              <a:lumMod val="20000"/>
              <a:lumOff val="80000"/>
            </a:schemeClr>
          </a:solidFill>
        </p:grpSpPr>
        <p:sp>
          <p:nvSpPr>
            <p:cNvPr id="20" name="Oval 19"/>
            <p:cNvSpPr/>
            <p:nvPr/>
          </p:nvSpPr>
          <p:spPr>
            <a:xfrm>
              <a:off x="3981274" y="1575290"/>
              <a:ext cx="675928" cy="6759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5" name="Rectangle 24"/>
            <p:cNvSpPr/>
            <p:nvPr/>
          </p:nvSpPr>
          <p:spPr>
            <a:xfrm>
              <a:off x="4129746" y="1754792"/>
              <a:ext cx="356187" cy="323165"/>
            </a:xfrm>
            <a:prstGeom prst="rect">
              <a:avLst/>
            </a:prstGeom>
            <a:grpFill/>
          </p:spPr>
          <p:txBody>
            <a:bodyPr wrap="none" anchor="ctr">
              <a:spAutoFit/>
            </a:bodyPr>
            <a:lstStyle/>
            <a:p>
              <a:pPr algn="ctr"/>
              <a:r>
                <a:rPr lang="en-US" sz="1500" dirty="0" smtClean="0">
                  <a:solidFill>
                    <a:schemeClr val="bg1"/>
                  </a:solidFill>
                </a:rPr>
                <a:t>W</a:t>
              </a:r>
              <a:endParaRPr lang="en-US" sz="1500" dirty="0">
                <a:solidFill>
                  <a:schemeClr val="bg1"/>
                </a:solidFill>
              </a:endParaRPr>
            </a:p>
          </p:txBody>
        </p:sp>
      </p:grpSp>
      <p:sp>
        <p:nvSpPr>
          <p:cNvPr id="28" name="TextBox 27"/>
          <p:cNvSpPr txBox="1"/>
          <p:nvPr/>
        </p:nvSpPr>
        <p:spPr>
          <a:xfrm>
            <a:off x="8807129" y="1984446"/>
            <a:ext cx="3046765" cy="2677656"/>
          </a:xfrm>
          <a:prstGeom prst="rect">
            <a:avLst/>
          </a:prstGeom>
          <a:noFill/>
        </p:spPr>
        <p:txBody>
          <a:bodyPr wrap="square" rtlCol="0">
            <a:spAutoFit/>
          </a:bodyPr>
          <a:lstStyle/>
          <a:p>
            <a:r>
              <a:rPr lang="de-DE" sz="1400" dirty="0" smtClean="0"/>
              <a:t>www.worldsnowboardtour.com</a:t>
            </a:r>
          </a:p>
          <a:p>
            <a:r>
              <a:rPr lang="de-DE" sz="1400" dirty="0" smtClean="0"/>
              <a:t>www.powdern.com</a:t>
            </a:r>
            <a:endParaRPr lang="de-AT" sz="1400" dirty="0"/>
          </a:p>
          <a:p>
            <a:r>
              <a:rPr lang="de-DE" sz="1400" dirty="0"/>
              <a:t>www.worldsnowboardfederation.org</a:t>
            </a:r>
            <a:endParaRPr lang="de-AT" sz="1400" dirty="0"/>
          </a:p>
          <a:p>
            <a:r>
              <a:rPr lang="de-DE" sz="1400" dirty="0" smtClean="0"/>
              <a:t>www.steinplatte.tirol</a:t>
            </a:r>
            <a:endParaRPr lang="de-DE" sz="1400" dirty="0"/>
          </a:p>
          <a:p>
            <a:r>
              <a:rPr lang="de-DE" sz="1400" dirty="0" smtClean="0"/>
              <a:t>www.snowpark-steinplatte.tirol</a:t>
            </a:r>
          </a:p>
          <a:p>
            <a:r>
              <a:rPr lang="de-DE" sz="1400" dirty="0" smtClean="0"/>
              <a:t>www.skikitz.org</a:t>
            </a:r>
            <a:endParaRPr lang="de-AT" sz="1400" dirty="0"/>
          </a:p>
          <a:p>
            <a:r>
              <a:rPr lang="de-DE" sz="1400" dirty="0"/>
              <a:t>www.snowpark-kitzbuehel.at</a:t>
            </a:r>
            <a:endParaRPr lang="de-AT" sz="1400" dirty="0"/>
          </a:p>
          <a:p>
            <a:r>
              <a:rPr lang="de-DE" sz="1400" dirty="0"/>
              <a:t>www.freeski.downdays.eu</a:t>
            </a:r>
            <a:endParaRPr lang="de-AT" sz="1400" dirty="0"/>
          </a:p>
          <a:p>
            <a:r>
              <a:rPr lang="de-DE" sz="1400" dirty="0"/>
              <a:t>www.freeskiers.net </a:t>
            </a:r>
            <a:endParaRPr lang="de-DE" sz="1400" dirty="0" smtClean="0"/>
          </a:p>
          <a:p>
            <a:r>
              <a:rPr lang="de-DE" sz="1400" dirty="0" smtClean="0"/>
              <a:t>www.sportkalender-tirol.at    </a:t>
            </a:r>
          </a:p>
          <a:p>
            <a:endParaRPr lang="de-AT" sz="1400" dirty="0" smtClean="0"/>
          </a:p>
          <a:p>
            <a:r>
              <a:rPr lang="de-DE" sz="1400" dirty="0"/>
              <a:t>..........u.v.a.m.!!!</a:t>
            </a:r>
            <a:endParaRPr lang="de-AT" sz="1400" dirty="0"/>
          </a:p>
        </p:txBody>
      </p:sp>
      <p:sp>
        <p:nvSpPr>
          <p:cNvPr id="14" name="Text Placeholder 13"/>
          <p:cNvSpPr>
            <a:spLocks noGrp="1"/>
          </p:cNvSpPr>
          <p:nvPr>
            <p:ph type="body" sz="quarter" idx="12"/>
          </p:nvPr>
        </p:nvSpPr>
        <p:spPr>
          <a:xfrm>
            <a:off x="2810549" y="304800"/>
            <a:ext cx="6579984" cy="674479"/>
          </a:xfrm>
        </p:spPr>
        <p:txBody>
          <a:bodyPr/>
          <a:lstStyle/>
          <a:p>
            <a:r>
              <a:rPr lang="en-US" dirty="0" smtClean="0"/>
              <a:t>ONLINE CLIPPINGS</a:t>
            </a:r>
            <a:endParaRPr lang="en-US" dirty="0"/>
          </a:p>
        </p:txBody>
      </p:sp>
      <p:sp>
        <p:nvSpPr>
          <p:cNvPr id="26" name="TextBox 27"/>
          <p:cNvSpPr txBox="1"/>
          <p:nvPr/>
        </p:nvSpPr>
        <p:spPr>
          <a:xfrm>
            <a:off x="645410" y="1988816"/>
            <a:ext cx="2779832" cy="2677656"/>
          </a:xfrm>
          <a:prstGeom prst="rect">
            <a:avLst/>
          </a:prstGeom>
          <a:noFill/>
        </p:spPr>
        <p:txBody>
          <a:bodyPr wrap="square" rtlCol="0">
            <a:spAutoFit/>
          </a:bodyPr>
          <a:lstStyle/>
          <a:p>
            <a:r>
              <a:rPr lang="de-DE" sz="1400" dirty="0"/>
              <a:t>www.sicktricktour.com</a:t>
            </a:r>
            <a:endParaRPr lang="de-AT" sz="1400" dirty="0"/>
          </a:p>
          <a:p>
            <a:r>
              <a:rPr lang="de-DE" sz="1400" dirty="0" smtClean="0"/>
              <a:t>www.kitzbühel.com</a:t>
            </a:r>
          </a:p>
          <a:p>
            <a:r>
              <a:rPr lang="de-AT" sz="1400" dirty="0"/>
              <a:t>www.kitzbueheler-alpen.com</a:t>
            </a:r>
          </a:p>
          <a:p>
            <a:r>
              <a:rPr lang="de-DE" sz="1400" dirty="0"/>
              <a:t>www.bergbahnen-kitzbuehel.com</a:t>
            </a:r>
            <a:endParaRPr lang="de-AT" sz="1400" dirty="0"/>
          </a:p>
          <a:p>
            <a:r>
              <a:rPr lang="de-DE" sz="1400" dirty="0"/>
              <a:t>www.blue-tomato.com</a:t>
            </a:r>
            <a:endParaRPr lang="de-AT" sz="1400" dirty="0"/>
          </a:p>
          <a:p>
            <a:r>
              <a:rPr lang="de-DE" sz="1400" dirty="0"/>
              <a:t>www.sport2.de</a:t>
            </a:r>
            <a:endParaRPr lang="de-AT" sz="1400" dirty="0"/>
          </a:p>
          <a:p>
            <a:r>
              <a:rPr lang="de-DE" sz="1400" dirty="0"/>
              <a:t>www.snowforce.com</a:t>
            </a:r>
            <a:endParaRPr lang="de-AT" sz="1400" dirty="0"/>
          </a:p>
          <a:p>
            <a:r>
              <a:rPr lang="de-DE" sz="1400" dirty="0"/>
              <a:t>www.snowboardermbm.com</a:t>
            </a:r>
            <a:endParaRPr lang="de-AT" sz="1400" dirty="0"/>
          </a:p>
          <a:p>
            <a:r>
              <a:rPr lang="de-DE" sz="1400" dirty="0"/>
              <a:t>www.kitzbuehler-anzeiger.at</a:t>
            </a:r>
            <a:endParaRPr lang="de-AT" sz="1400" dirty="0"/>
          </a:p>
          <a:p>
            <a:r>
              <a:rPr lang="de-DE" sz="1400" dirty="0"/>
              <a:t>www.qparks.com</a:t>
            </a:r>
            <a:endParaRPr lang="de-AT" sz="1400" dirty="0"/>
          </a:p>
          <a:p>
            <a:r>
              <a:rPr lang="de-DE" sz="1400" dirty="0" smtClean="0"/>
              <a:t>www.ttrworldtour.com</a:t>
            </a:r>
          </a:p>
          <a:p>
            <a:r>
              <a:rPr lang="de-AT" sz="1400" dirty="0"/>
              <a:t>https://</a:t>
            </a:r>
            <a:r>
              <a:rPr lang="de-AT" sz="1400" dirty="0" smtClean="0"/>
              <a:t>onboardmag.com</a:t>
            </a:r>
            <a:endParaRPr lang="de-AT" sz="1400" dirty="0"/>
          </a:p>
        </p:txBody>
      </p:sp>
      <p:sp>
        <p:nvSpPr>
          <p:cNvPr id="27" name="Rectangle 24"/>
          <p:cNvSpPr/>
          <p:nvPr/>
        </p:nvSpPr>
        <p:spPr>
          <a:xfrm>
            <a:off x="5319869" y="1754791"/>
            <a:ext cx="356187" cy="323165"/>
          </a:xfrm>
          <a:prstGeom prst="rect">
            <a:avLst/>
          </a:prstGeom>
        </p:spPr>
        <p:txBody>
          <a:bodyPr wrap="none" anchor="ctr">
            <a:spAutoFit/>
          </a:bodyPr>
          <a:lstStyle/>
          <a:p>
            <a:pPr algn="ctr"/>
            <a:r>
              <a:rPr lang="en-US" sz="1500" dirty="0" smtClean="0">
                <a:solidFill>
                  <a:schemeClr val="bg1"/>
                </a:solidFill>
              </a:rPr>
              <a:t>W</a:t>
            </a:r>
            <a:endParaRPr lang="en-US" sz="1500" dirty="0">
              <a:solidFill>
                <a:schemeClr val="bg1"/>
              </a:solidFill>
            </a:endParaRPr>
          </a:p>
        </p:txBody>
      </p:sp>
      <p:sp>
        <p:nvSpPr>
          <p:cNvPr id="29" name="Rectangle 24"/>
          <p:cNvSpPr/>
          <p:nvPr/>
        </p:nvSpPr>
        <p:spPr>
          <a:xfrm>
            <a:off x="6509589" y="1754791"/>
            <a:ext cx="356187" cy="323165"/>
          </a:xfrm>
          <a:prstGeom prst="rect">
            <a:avLst/>
          </a:prstGeom>
        </p:spPr>
        <p:txBody>
          <a:bodyPr wrap="none" anchor="ctr">
            <a:spAutoFit/>
          </a:bodyPr>
          <a:lstStyle/>
          <a:p>
            <a:pPr algn="ctr"/>
            <a:r>
              <a:rPr lang="en-US" sz="1500" dirty="0" smtClean="0">
                <a:solidFill>
                  <a:schemeClr val="bg1"/>
                </a:solidFill>
              </a:rPr>
              <a:t>W</a:t>
            </a:r>
            <a:endParaRPr lang="en-US" sz="1500" dirty="0">
              <a:solidFill>
                <a:schemeClr val="bg1"/>
              </a:solidFill>
            </a:endParaRPr>
          </a:p>
        </p:txBody>
      </p:sp>
      <p:sp>
        <p:nvSpPr>
          <p:cNvPr id="31" name="Rectangle 24"/>
          <p:cNvSpPr/>
          <p:nvPr/>
        </p:nvSpPr>
        <p:spPr>
          <a:xfrm>
            <a:off x="7698615" y="1305570"/>
            <a:ext cx="346569" cy="861774"/>
          </a:xfrm>
          <a:prstGeom prst="rect">
            <a:avLst/>
          </a:prstGeom>
        </p:spPr>
        <p:txBody>
          <a:bodyPr wrap="none" anchor="ctr">
            <a:spAutoFit/>
          </a:bodyPr>
          <a:lstStyle/>
          <a:p>
            <a:pPr algn="ctr"/>
            <a:r>
              <a:rPr lang="en-US" sz="5000" dirty="0">
                <a:solidFill>
                  <a:schemeClr val="bg1"/>
                </a:solidFill>
              </a:rPr>
              <a:t>.</a:t>
            </a:r>
          </a:p>
        </p:txBody>
      </p:sp>
      <p:pic>
        <p:nvPicPr>
          <p:cNvPr id="4" name="Bildplatzhalter 3"/>
          <p:cNvPicPr>
            <a:picLocks noGrp="1" noChangeAspect="1"/>
          </p:cNvPicPr>
          <p:nvPr>
            <p:ph type="pic" sz="quarter" idx="13"/>
          </p:nvPr>
        </p:nvPicPr>
        <p:blipFill>
          <a:blip r:embed="rId2"/>
          <a:srcRect t="3854" b="3854"/>
          <a:stretch>
            <a:fillRect/>
          </a:stretch>
        </p:blipFill>
        <p:spPr>
          <a:xfrm>
            <a:off x="3915247" y="2854493"/>
            <a:ext cx="4417429" cy="2781749"/>
          </a:xfrm>
          <a:prstGeom prst="rect">
            <a:avLst/>
          </a:prstGeom>
        </p:spPr>
      </p:pic>
    </p:spTree>
    <p:extLst>
      <p:ext uri="{BB962C8B-B14F-4D97-AF65-F5344CB8AC3E}">
        <p14:creationId xmlns:p14="http://schemas.microsoft.com/office/powerpoint/2010/main" val="3448654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 calcmode="lin" valueType="num">
                                      <p:cBhvr>
                                        <p:cTn id="9" dur="500" fill="hold"/>
                                        <p:tgtEl>
                                          <p:spTgt spid="33"/>
                                        </p:tgtEl>
                                        <p:attrNameLst>
                                          <p:attrName>style.rotation</p:attrName>
                                        </p:attrNameLst>
                                      </p:cBhvr>
                                      <p:tavLst>
                                        <p:tav tm="0">
                                          <p:val>
                                            <p:fltVal val="360"/>
                                          </p:val>
                                        </p:tav>
                                        <p:tav tm="100000">
                                          <p:val>
                                            <p:fltVal val="0"/>
                                          </p:val>
                                        </p:tav>
                                      </p:tavLst>
                                    </p:anim>
                                    <p:animEffect transition="in" filter="fade">
                                      <p:cBhvr>
                                        <p:cTn id="10" dur="500"/>
                                        <p:tgtEl>
                                          <p:spTgt spid="33"/>
                                        </p:tgtEl>
                                      </p:cBhvr>
                                    </p:animEffect>
                                  </p:childTnLst>
                                </p:cTn>
                              </p:par>
                              <p:par>
                                <p:cTn id="11" presetID="49" presetClass="entr" presetSubtype="0" decel="100000" fill="hold" nodeType="withEffect">
                                  <p:stCondLst>
                                    <p:cond delay="25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 calcmode="lin" valueType="num">
                                      <p:cBhvr>
                                        <p:cTn id="15" dur="500" fill="hold"/>
                                        <p:tgtEl>
                                          <p:spTgt spid="34"/>
                                        </p:tgtEl>
                                        <p:attrNameLst>
                                          <p:attrName>style.rotation</p:attrName>
                                        </p:attrNameLst>
                                      </p:cBhvr>
                                      <p:tavLst>
                                        <p:tav tm="0">
                                          <p:val>
                                            <p:fltVal val="360"/>
                                          </p:val>
                                        </p:tav>
                                        <p:tav tm="100000">
                                          <p:val>
                                            <p:fltVal val="0"/>
                                          </p:val>
                                        </p:tav>
                                      </p:tavLst>
                                    </p:anim>
                                    <p:animEffect transition="in" filter="fade">
                                      <p:cBhvr>
                                        <p:cTn id="16" dur="500"/>
                                        <p:tgtEl>
                                          <p:spTgt spid="34"/>
                                        </p:tgtEl>
                                      </p:cBhvr>
                                    </p:animEffect>
                                  </p:childTnLst>
                                </p:cTn>
                              </p:par>
                              <p:par>
                                <p:cTn id="17" presetID="49" presetClass="entr" presetSubtype="0" decel="100000" fill="hold" nodeType="withEffect">
                                  <p:stCondLst>
                                    <p:cond delay="50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360"/>
                                          </p:val>
                                        </p:tav>
                                        <p:tav tm="100000">
                                          <p:val>
                                            <p:fltVal val="0"/>
                                          </p:val>
                                        </p:tav>
                                      </p:tavLst>
                                    </p:anim>
                                    <p:animEffect transition="in" filter="fade">
                                      <p:cBhvr>
                                        <p:cTn id="22" dur="500"/>
                                        <p:tgtEl>
                                          <p:spTgt spid="32"/>
                                        </p:tgtEl>
                                      </p:cBhvr>
                                    </p:animEffect>
                                  </p:childTnLst>
                                </p:cTn>
                              </p:par>
                              <p:par>
                                <p:cTn id="23" presetID="49" presetClass="entr" presetSubtype="0" decel="100000" fill="hold" nodeType="withEffect">
                                  <p:stCondLst>
                                    <p:cond delay="75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 calcmode="lin" valueType="num">
                                      <p:cBhvr>
                                        <p:cTn id="27" dur="500" fill="hold"/>
                                        <p:tgtEl>
                                          <p:spTgt spid="35"/>
                                        </p:tgtEl>
                                        <p:attrNameLst>
                                          <p:attrName>style.rotation</p:attrName>
                                        </p:attrNameLst>
                                      </p:cBhvr>
                                      <p:tavLst>
                                        <p:tav tm="0">
                                          <p:val>
                                            <p:fltVal val="360"/>
                                          </p:val>
                                        </p:tav>
                                        <p:tav tm="100000">
                                          <p:val>
                                            <p:fltVal val="0"/>
                                          </p:val>
                                        </p:tav>
                                      </p:tavLst>
                                    </p:anim>
                                    <p:animEffect transition="in" filter="fade">
                                      <p:cBhvr>
                                        <p:cTn id="28" dur="500"/>
                                        <p:tgtEl>
                                          <p:spTgt spid="35"/>
                                        </p:tgtEl>
                                      </p:cBhvr>
                                    </p:animEffect>
                                  </p:childTnLst>
                                </p:cTn>
                              </p:par>
                            </p:childTnLst>
                          </p:cTn>
                        </p:par>
                        <p:par>
                          <p:cTn id="29" fill="hold">
                            <p:stCondLst>
                              <p:cond delay="1250"/>
                            </p:stCondLst>
                            <p:childTnLst>
                              <p:par>
                                <p:cTn id="30" presetID="22" presetClass="entr" presetSubtype="1" fill="hold" grpId="0" nodeType="afterEffect">
                                  <p:stCondLst>
                                    <p:cond delay="25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750"/>
                                        <p:tgtEl>
                                          <p:spTgt spid="28"/>
                                        </p:tgtEl>
                                      </p:cBhvr>
                                    </p:animEffect>
                                  </p:childTnLst>
                                </p:cTn>
                              </p:par>
                            </p:childTnLst>
                          </p:cTn>
                        </p:par>
                        <p:par>
                          <p:cTn id="33" fill="hold">
                            <p:stCondLst>
                              <p:cond delay="2250"/>
                            </p:stCondLst>
                            <p:childTnLst>
                              <p:par>
                                <p:cTn id="34" presetID="22" presetClass="entr" presetSubtype="1" fill="hold" grpId="0" nodeType="afterEffect">
                                  <p:stCondLst>
                                    <p:cond delay="25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257" y="783709"/>
            <a:ext cx="3750970" cy="5724644"/>
          </a:xfrm>
          <a:prstGeom prst="rect">
            <a:avLst/>
          </a:prstGeom>
          <a:noFill/>
        </p:spPr>
        <p:txBody>
          <a:bodyPr wrap="square" rtlCol="0">
            <a:spAutoFit/>
          </a:bodyPr>
          <a:lstStyle/>
          <a:p>
            <a:r>
              <a:rPr lang="de-AT" sz="1000" dirty="0" smtClean="0"/>
              <a:t>STT </a:t>
            </a:r>
            <a:r>
              <a:rPr lang="de-AT" sz="1000" dirty="0"/>
              <a:t>2017 Freeski Recap – Snowpark Kitzbühel </a:t>
            </a:r>
          </a:p>
          <a:p>
            <a:r>
              <a:rPr lang="de-AT" sz="1000" dirty="0">
                <a:hlinkClick r:id="rId2"/>
              </a:rPr>
              <a:t>https://www.facebook.com/snowpark.kitzbuehel/videos/1246446318756928/</a:t>
            </a:r>
            <a:endParaRPr lang="de-AT" sz="1000" dirty="0"/>
          </a:p>
          <a:p>
            <a:r>
              <a:rPr lang="de-AT" sz="1000" dirty="0"/>
              <a:t> </a:t>
            </a:r>
          </a:p>
          <a:p>
            <a:r>
              <a:rPr lang="de-AT" sz="1000" dirty="0"/>
              <a:t>STT 2017 Snowboard Recap - Snowpark Kitzbühel</a:t>
            </a:r>
          </a:p>
          <a:p>
            <a:r>
              <a:rPr lang="de-AT" sz="1000" dirty="0">
                <a:hlinkClick r:id="rId3"/>
              </a:rPr>
              <a:t>https://www.facebook.com/snowpark.kitzbuehel/videos/1246450188756541/</a:t>
            </a:r>
            <a:endParaRPr lang="de-AT" sz="1000" dirty="0"/>
          </a:p>
          <a:p>
            <a:r>
              <a:rPr lang="de-AT" sz="1000" dirty="0"/>
              <a:t> </a:t>
            </a:r>
          </a:p>
          <a:p>
            <a:r>
              <a:rPr lang="de-AT" sz="1000" dirty="0"/>
              <a:t>STT 2016 Freeski Recap - Snowpark Kitzbühel</a:t>
            </a:r>
          </a:p>
          <a:p>
            <a:r>
              <a:rPr lang="de-AT" sz="1000" dirty="0">
                <a:hlinkClick r:id="rId4"/>
              </a:rPr>
              <a:t>https://www.facebook.com/snowpark.kitzbuehel/videos/948249101909986/</a:t>
            </a:r>
            <a:endParaRPr lang="de-AT" sz="1000" dirty="0"/>
          </a:p>
          <a:p>
            <a:r>
              <a:rPr lang="de-AT" sz="1000" dirty="0">
                <a:hlinkClick r:id="rId5"/>
              </a:rPr>
              <a:t>https://www.youtube.com/watch?v=YEeQet0egKI</a:t>
            </a:r>
            <a:endParaRPr lang="de-AT" sz="1000" dirty="0"/>
          </a:p>
          <a:p>
            <a:r>
              <a:rPr lang="de-AT" sz="1000" dirty="0"/>
              <a:t> </a:t>
            </a:r>
          </a:p>
          <a:p>
            <a:r>
              <a:rPr lang="de-AT" sz="1000" dirty="0"/>
              <a:t>STT 2016 Snowboard Recap - Snowpark Kitzbühel</a:t>
            </a:r>
          </a:p>
          <a:p>
            <a:r>
              <a:rPr lang="de-AT" sz="1000" dirty="0">
                <a:hlinkClick r:id="rId6"/>
              </a:rPr>
              <a:t>https://www.facebook.com/snowpark.kitzbuehel/videos/948253818576181/</a:t>
            </a:r>
            <a:endParaRPr lang="de-AT" sz="1000" dirty="0"/>
          </a:p>
          <a:p>
            <a:r>
              <a:rPr lang="de-AT" sz="1000" dirty="0">
                <a:hlinkClick r:id="rId7"/>
              </a:rPr>
              <a:t>https://www.youtube.com/watch?v=ei4dsA-8Yrk</a:t>
            </a:r>
            <a:endParaRPr lang="de-AT" sz="1000" dirty="0"/>
          </a:p>
          <a:p>
            <a:r>
              <a:rPr lang="de-AT" sz="1000" dirty="0"/>
              <a:t> </a:t>
            </a:r>
          </a:p>
          <a:p>
            <a:r>
              <a:rPr lang="de-AT" sz="1000" dirty="0"/>
              <a:t>STT 2015 Freeski Recap - Snowpark Kitzbühel</a:t>
            </a:r>
          </a:p>
          <a:p>
            <a:r>
              <a:rPr lang="de-AT" sz="1000" dirty="0">
                <a:hlinkClick r:id="rId8"/>
              </a:rPr>
              <a:t>https://www.facebook.com/snowpark.kitzbuehel/videos/780345395367025/</a:t>
            </a:r>
            <a:endParaRPr lang="de-AT" sz="1000" dirty="0"/>
          </a:p>
          <a:p>
            <a:r>
              <a:rPr lang="de-AT" sz="1000" dirty="0">
                <a:hlinkClick r:id="rId9"/>
              </a:rPr>
              <a:t>https://www.youtube.com/watch?v=HZQGOhyKXxI</a:t>
            </a:r>
            <a:endParaRPr lang="de-AT" sz="1000" dirty="0"/>
          </a:p>
          <a:p>
            <a:r>
              <a:rPr lang="de-AT" sz="1000" dirty="0"/>
              <a:t> </a:t>
            </a:r>
          </a:p>
          <a:p>
            <a:r>
              <a:rPr lang="de-AT" sz="1000" dirty="0"/>
              <a:t>STT 2015 Snowboard Recap - Snowpark Kitzbühel</a:t>
            </a:r>
          </a:p>
          <a:p>
            <a:r>
              <a:rPr lang="de-AT" sz="1000" dirty="0">
                <a:hlinkClick r:id="rId10"/>
              </a:rPr>
              <a:t>https://www.facebook.com/snowpark.kitzbuehel/videos/782080148526883</a:t>
            </a:r>
            <a:r>
              <a:rPr lang="de-AT" sz="1000" dirty="0" smtClean="0">
                <a:hlinkClick r:id="rId10"/>
              </a:rPr>
              <a:t>/</a:t>
            </a:r>
            <a:endParaRPr lang="de-AT" sz="1000" dirty="0" smtClean="0"/>
          </a:p>
          <a:p>
            <a:endParaRPr lang="de-AT" sz="1000" dirty="0" smtClean="0"/>
          </a:p>
          <a:p>
            <a:r>
              <a:rPr lang="de-AT" sz="1000" dirty="0"/>
              <a:t>STT 2014/15 – Poker Night - Kitzbühel</a:t>
            </a:r>
          </a:p>
          <a:p>
            <a:r>
              <a:rPr lang="de-AT" sz="1000" dirty="0">
                <a:hlinkClick r:id="rId11"/>
              </a:rPr>
              <a:t>https://www.youtube.com/watch?v=KdOgFgMBtIc</a:t>
            </a:r>
            <a:endParaRPr lang="de-AT" sz="1000" dirty="0"/>
          </a:p>
          <a:p>
            <a:r>
              <a:rPr lang="de-AT" sz="1000" dirty="0"/>
              <a:t> </a:t>
            </a:r>
          </a:p>
          <a:p>
            <a:r>
              <a:rPr lang="de-AT" sz="1000" dirty="0"/>
              <a:t>STT 2013 – Freeski Recap – Snowpark Kitzbühel</a:t>
            </a:r>
          </a:p>
          <a:p>
            <a:r>
              <a:rPr lang="de-AT" sz="1000" dirty="0">
                <a:hlinkClick r:id="rId12"/>
              </a:rPr>
              <a:t>https://</a:t>
            </a:r>
            <a:r>
              <a:rPr lang="de-AT" sz="1000" dirty="0" smtClean="0">
                <a:hlinkClick r:id="rId12"/>
              </a:rPr>
              <a:t>www.youtube.com/watch?v=VObH_P7Ci-s</a:t>
            </a:r>
            <a:endParaRPr lang="de-AT" sz="1000" dirty="0" smtClean="0"/>
          </a:p>
          <a:p>
            <a:endParaRPr lang="de-AT" sz="1000" dirty="0"/>
          </a:p>
          <a:p>
            <a:r>
              <a:rPr lang="de-AT" sz="1000" dirty="0"/>
              <a:t>STT 2013 – Snowboard Recap – Snowpark Kitzbühel </a:t>
            </a:r>
          </a:p>
          <a:p>
            <a:r>
              <a:rPr lang="de-AT" sz="1000" dirty="0">
                <a:hlinkClick r:id="rId13"/>
              </a:rPr>
              <a:t>https://www.youtube.com/watch?v=80oRr4pVH94</a:t>
            </a:r>
            <a:endParaRPr lang="de-AT" sz="1000" dirty="0"/>
          </a:p>
          <a:p>
            <a:endParaRPr lang="de-AT" sz="1200" dirty="0"/>
          </a:p>
        </p:txBody>
      </p:sp>
      <p:sp>
        <p:nvSpPr>
          <p:cNvPr id="10" name="TextBox 1"/>
          <p:cNvSpPr txBox="1"/>
          <p:nvPr/>
        </p:nvSpPr>
        <p:spPr>
          <a:xfrm>
            <a:off x="8385120" y="780542"/>
            <a:ext cx="3807519" cy="5786199"/>
          </a:xfrm>
          <a:prstGeom prst="rect">
            <a:avLst/>
          </a:prstGeom>
          <a:noFill/>
        </p:spPr>
        <p:txBody>
          <a:bodyPr wrap="square" rtlCol="0">
            <a:spAutoFit/>
          </a:bodyPr>
          <a:lstStyle/>
          <a:p>
            <a:r>
              <a:rPr lang="de-AT" sz="1000" dirty="0" smtClean="0"/>
              <a:t>STT </a:t>
            </a:r>
            <a:r>
              <a:rPr lang="de-AT" sz="1000" dirty="0"/>
              <a:t>2011 Snowboard Recap -  DC Snowpark Kitzbühel</a:t>
            </a:r>
          </a:p>
          <a:p>
            <a:r>
              <a:rPr lang="de-AT" sz="1000" dirty="0">
                <a:hlinkClick r:id="rId14"/>
              </a:rPr>
              <a:t>https://www.youtube.com/watch?v=KN2G_Fc-1EM</a:t>
            </a:r>
            <a:endParaRPr lang="de-AT" sz="1000" dirty="0"/>
          </a:p>
          <a:p>
            <a:endParaRPr lang="de-AT" sz="1000" dirty="0" smtClean="0"/>
          </a:p>
          <a:p>
            <a:r>
              <a:rPr lang="de-AT" sz="1000" dirty="0" smtClean="0"/>
              <a:t>STT </a:t>
            </a:r>
            <a:r>
              <a:rPr lang="de-AT" sz="1000" dirty="0"/>
              <a:t>2012  - Rome SDS Rail Battle - Zell am See</a:t>
            </a:r>
          </a:p>
          <a:p>
            <a:r>
              <a:rPr lang="de-AT" sz="1000" dirty="0">
                <a:hlinkClick r:id="rId15"/>
              </a:rPr>
              <a:t>https://www.youtube.com/watch?v=Pk7K-erKIC8</a:t>
            </a:r>
            <a:endParaRPr lang="de-AT" sz="1000" dirty="0"/>
          </a:p>
          <a:p>
            <a:r>
              <a:rPr lang="de-AT" sz="1000" dirty="0"/>
              <a:t> </a:t>
            </a:r>
          </a:p>
          <a:p>
            <a:r>
              <a:rPr lang="de-AT" sz="1000" dirty="0"/>
              <a:t>STT 2012 – Poker Night – Kitzbühel</a:t>
            </a:r>
          </a:p>
          <a:p>
            <a:r>
              <a:rPr lang="de-AT" sz="1000" dirty="0">
                <a:hlinkClick r:id="rId16"/>
              </a:rPr>
              <a:t>https://www.youtube.com/watch?v=Bbj4EJPVeNA</a:t>
            </a:r>
            <a:endParaRPr lang="de-AT" sz="1000" dirty="0"/>
          </a:p>
          <a:p>
            <a:r>
              <a:rPr lang="de-AT" sz="1000" dirty="0"/>
              <a:t> </a:t>
            </a:r>
          </a:p>
          <a:p>
            <a:r>
              <a:rPr lang="de-AT" sz="1000" dirty="0"/>
              <a:t>STT 2014 Snowboard Recap – Snowpark Kitzbühel</a:t>
            </a:r>
          </a:p>
          <a:p>
            <a:r>
              <a:rPr lang="de-AT" sz="1000" dirty="0">
                <a:hlinkClick r:id="rId17"/>
              </a:rPr>
              <a:t>https://www.facebook.com/snowpark.kitzbuehel/videos/614684398599793/</a:t>
            </a:r>
            <a:endParaRPr lang="de-AT" sz="1000" dirty="0"/>
          </a:p>
          <a:p>
            <a:r>
              <a:rPr lang="de-AT" sz="1000" dirty="0"/>
              <a:t> </a:t>
            </a:r>
          </a:p>
          <a:p>
            <a:r>
              <a:rPr lang="de-AT" sz="1000" dirty="0"/>
              <a:t>STT 2010  - Pokernight -  Royal Dancing Kitzbühel</a:t>
            </a:r>
          </a:p>
          <a:p>
            <a:r>
              <a:rPr lang="de-AT" sz="1000" dirty="0">
                <a:hlinkClick r:id="rId18"/>
              </a:rPr>
              <a:t>https://www.youtube.com/watch?v=-ykQGmGIFY8</a:t>
            </a:r>
            <a:endParaRPr lang="de-AT" sz="1000" dirty="0"/>
          </a:p>
          <a:p>
            <a:endParaRPr lang="de-AT" sz="1000" dirty="0" smtClean="0"/>
          </a:p>
          <a:p>
            <a:r>
              <a:rPr lang="de-AT" sz="1000" dirty="0" smtClean="0"/>
              <a:t>STT </a:t>
            </a:r>
            <a:r>
              <a:rPr lang="de-AT" sz="1000" dirty="0"/>
              <a:t>2009 - Railbattle Sportpark Kitzbühel </a:t>
            </a:r>
          </a:p>
          <a:p>
            <a:r>
              <a:rPr lang="de-AT" sz="1000" dirty="0">
                <a:hlinkClick r:id="rId19"/>
              </a:rPr>
              <a:t>https://</a:t>
            </a:r>
            <a:r>
              <a:rPr lang="de-AT" sz="1000" dirty="0" smtClean="0">
                <a:hlinkClick r:id="rId19"/>
              </a:rPr>
              <a:t>www.youtube.com/watch?v=JKH0inYp2aI</a:t>
            </a:r>
            <a:endParaRPr lang="de-AT" sz="1000" dirty="0" smtClean="0"/>
          </a:p>
          <a:p>
            <a:endParaRPr lang="de-AT" sz="1000" dirty="0"/>
          </a:p>
          <a:p>
            <a:r>
              <a:rPr lang="de-AT" sz="1000" dirty="0"/>
              <a:t>STT 2009 – Kollektiv Big Air – Hopfgarten</a:t>
            </a:r>
          </a:p>
          <a:p>
            <a:r>
              <a:rPr lang="de-AT" sz="1000" dirty="0">
                <a:hlinkClick r:id="rId20"/>
              </a:rPr>
              <a:t>https://www.youtube.com/watch?v=jXayd_hlCoQ</a:t>
            </a:r>
            <a:endParaRPr lang="de-AT" sz="1000" dirty="0"/>
          </a:p>
          <a:p>
            <a:r>
              <a:rPr lang="de-AT" sz="1000" dirty="0"/>
              <a:t> </a:t>
            </a:r>
          </a:p>
          <a:p>
            <a:r>
              <a:rPr lang="de-AT" sz="1000" dirty="0"/>
              <a:t>STT 2008 – Waidring</a:t>
            </a:r>
          </a:p>
          <a:p>
            <a:r>
              <a:rPr lang="de-AT" sz="1000" dirty="0">
                <a:hlinkClick r:id="rId21"/>
              </a:rPr>
              <a:t>https://www.youtube.com/watch?v=2SxWecXTrpg</a:t>
            </a:r>
            <a:endParaRPr lang="de-AT" sz="1000" dirty="0"/>
          </a:p>
          <a:p>
            <a:r>
              <a:rPr lang="de-AT" sz="1000" dirty="0"/>
              <a:t> </a:t>
            </a:r>
          </a:p>
          <a:p>
            <a:r>
              <a:rPr lang="de-AT" sz="1000" dirty="0"/>
              <a:t>STT 2008 – The White Performance – Lofer</a:t>
            </a:r>
          </a:p>
          <a:p>
            <a:r>
              <a:rPr lang="de-AT" sz="1000" dirty="0">
                <a:hlinkClick r:id="rId22"/>
              </a:rPr>
              <a:t>https://www.youtube.com/watch?v=ox-9W7JgSi8</a:t>
            </a:r>
            <a:endParaRPr lang="de-AT" sz="1000" dirty="0"/>
          </a:p>
          <a:p>
            <a:r>
              <a:rPr lang="de-AT" sz="1000" dirty="0"/>
              <a:t> </a:t>
            </a:r>
          </a:p>
          <a:p>
            <a:r>
              <a:rPr lang="de-AT" sz="1000" dirty="0"/>
              <a:t>STT 2009 – Kollektiv Big Air Hopfgarten </a:t>
            </a:r>
          </a:p>
          <a:p>
            <a:r>
              <a:rPr lang="de-AT" sz="1000" dirty="0">
                <a:hlinkClick r:id="rId23"/>
              </a:rPr>
              <a:t>https://www.youtube.com/watch?v=GH_A_vJ9rNM</a:t>
            </a:r>
            <a:endParaRPr lang="de-AT" sz="1000" dirty="0"/>
          </a:p>
          <a:p>
            <a:r>
              <a:rPr lang="de-AT" sz="1000" dirty="0"/>
              <a:t> </a:t>
            </a:r>
          </a:p>
          <a:p>
            <a:r>
              <a:rPr lang="de-AT" sz="1000" dirty="0"/>
              <a:t>STT 2009 – The White Performance - Lofer</a:t>
            </a:r>
          </a:p>
          <a:p>
            <a:r>
              <a:rPr lang="de-AT" sz="1000" dirty="0">
                <a:hlinkClick r:id="rId24"/>
              </a:rPr>
              <a:t>https://</a:t>
            </a:r>
            <a:r>
              <a:rPr lang="de-AT" sz="1000" dirty="0" smtClean="0">
                <a:hlinkClick r:id="rId24"/>
              </a:rPr>
              <a:t>www.youtube.com/watch?v=Ew7lFhaJ75c</a:t>
            </a:r>
            <a:endParaRPr lang="de-AT" sz="1000" dirty="0" smtClean="0"/>
          </a:p>
          <a:p>
            <a:endParaRPr lang="de-AT" sz="1000" dirty="0"/>
          </a:p>
          <a:p>
            <a:r>
              <a:rPr lang="de-AT" sz="1000" dirty="0">
                <a:hlinkClick r:id="rId25"/>
              </a:rPr>
              <a:t>https://www.youtube.com/watch?v=Eb5hy_B0Joc</a:t>
            </a:r>
            <a:endParaRPr lang="de-AT" sz="1000" dirty="0"/>
          </a:p>
          <a:p>
            <a:endParaRPr lang="de-AT" sz="1000" dirty="0"/>
          </a:p>
        </p:txBody>
      </p:sp>
      <p:pic>
        <p:nvPicPr>
          <p:cNvPr id="12" name="Bildplatzhalter 11"/>
          <p:cNvPicPr>
            <a:picLocks noGrp="1" noChangeAspect="1"/>
          </p:cNvPicPr>
          <p:nvPr>
            <p:ph type="pic" sz="quarter" idx="13"/>
          </p:nvPr>
        </p:nvPicPr>
        <p:blipFill>
          <a:blip r:embed="rId26"/>
          <a:srcRect l="19550" r="19550"/>
          <a:stretch>
            <a:fillRect/>
          </a:stretch>
        </p:blipFill>
        <p:spPr>
          <a:prstGeom prst="rect">
            <a:avLst/>
          </a:prstGeom>
        </p:spPr>
      </p:pic>
      <p:sp>
        <p:nvSpPr>
          <p:cNvPr id="7" name="Rechteck 6"/>
          <p:cNvSpPr/>
          <p:nvPr/>
        </p:nvSpPr>
        <p:spPr bwMode="auto">
          <a:xfrm>
            <a:off x="426325" y="6291994"/>
            <a:ext cx="2952000" cy="173158"/>
          </a:xfrm>
          <a:prstGeom prst="rect">
            <a:avLst/>
          </a:prstGeom>
          <a:solidFill>
            <a:srgbClr val="2F2840"/>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de-AT" dirty="0"/>
          </a:p>
        </p:txBody>
      </p:sp>
      <p:sp>
        <p:nvSpPr>
          <p:cNvPr id="8" name="Rechteck 7"/>
          <p:cNvSpPr/>
          <p:nvPr/>
        </p:nvSpPr>
        <p:spPr bwMode="auto">
          <a:xfrm>
            <a:off x="8468330" y="6290458"/>
            <a:ext cx="2952000" cy="173158"/>
          </a:xfrm>
          <a:prstGeom prst="rect">
            <a:avLst/>
          </a:prstGeom>
          <a:solidFill>
            <a:srgbClr val="2F2840"/>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de-AT" dirty="0"/>
          </a:p>
        </p:txBody>
      </p:sp>
      <p:sp>
        <p:nvSpPr>
          <p:cNvPr id="9" name="Text Placeholder 13"/>
          <p:cNvSpPr txBox="1">
            <a:spLocks/>
          </p:cNvSpPr>
          <p:nvPr/>
        </p:nvSpPr>
        <p:spPr>
          <a:xfrm>
            <a:off x="2810549" y="304800"/>
            <a:ext cx="6579984" cy="674479"/>
          </a:xfrm>
          <a:prstGeom prst="rect">
            <a:avLst/>
          </a:prstGeom>
        </p:spPr>
        <p:txBody>
          <a:bodyPr/>
          <a:lstStyle>
            <a:lvl1pPr marL="0" indent="0" algn="ctr" defTabSz="914377" rtl="0" eaLnBrk="1" latinLnBrk="0" hangingPunct="1">
              <a:lnSpc>
                <a:spcPct val="100000"/>
              </a:lnSpc>
              <a:spcBef>
                <a:spcPts val="1000"/>
              </a:spcBef>
              <a:buFont typeface="Arial" panose="020B0604020202020204" pitchFamily="34" charset="0"/>
              <a:buNone/>
              <a:defRPr sz="3600" b="1"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VIDEOS</a:t>
            </a:r>
          </a:p>
        </p:txBody>
      </p:sp>
      <p:pic>
        <p:nvPicPr>
          <p:cNvPr id="5" name="Grafik 4"/>
          <p:cNvPicPr>
            <a:picLocks noChangeAspect="1"/>
          </p:cNvPicPr>
          <p:nvPr/>
        </p:nvPicPr>
        <p:blipFill rotWithShape="1">
          <a:blip r:embed="rId27"/>
          <a:srcRect r="827"/>
          <a:stretch/>
        </p:blipFill>
        <p:spPr>
          <a:xfrm>
            <a:off x="4630061" y="2606840"/>
            <a:ext cx="2894402" cy="4396397"/>
          </a:xfrm>
          <a:prstGeom prst="rect">
            <a:avLst/>
          </a:prstGeom>
        </p:spPr>
      </p:pic>
    </p:spTree>
    <p:extLst>
      <p:ext uri="{BB962C8B-B14F-4D97-AF65-F5344CB8AC3E}">
        <p14:creationId xmlns:p14="http://schemas.microsoft.com/office/powerpoint/2010/main" val="378867766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1000"/>
                            </p:stCondLst>
                            <p:childTnLst>
                              <p:par>
                                <p:cTn id="9" presetID="22" presetClass="entr" presetSubtype="1" fill="hold" grpId="0"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de-AT" dirty="0" smtClean="0"/>
              <a:t>ART - </a:t>
            </a:r>
            <a:r>
              <a:rPr lang="en-US" dirty="0"/>
              <a:t>ABTEILUNG #1</a:t>
            </a:r>
          </a:p>
          <a:p>
            <a:r>
              <a:rPr lang="de-AT" dirty="0" smtClean="0"/>
              <a:t>  </a:t>
            </a:r>
            <a:endParaRPr lang="de-AT" dirty="0"/>
          </a:p>
        </p:txBody>
      </p:sp>
      <p:sp>
        <p:nvSpPr>
          <p:cNvPr id="4" name="TextBox 17"/>
          <p:cNvSpPr txBox="1"/>
          <p:nvPr/>
        </p:nvSpPr>
        <p:spPr>
          <a:xfrm>
            <a:off x="3703952" y="5686315"/>
            <a:ext cx="4773512" cy="461665"/>
          </a:xfrm>
          <a:prstGeom prst="rect">
            <a:avLst/>
          </a:prstGeom>
          <a:noFill/>
        </p:spPr>
        <p:txBody>
          <a:bodyPr wrap="square" rtlCol="0">
            <a:spAutoFit/>
          </a:bodyPr>
          <a:lstStyle/>
          <a:p>
            <a:r>
              <a:rPr lang="en-US" sz="2400" b="1" dirty="0" err="1" smtClean="0"/>
              <a:t>Jähr</a:t>
            </a:r>
            <a:r>
              <a:rPr lang="en-US" sz="2400" b="1" dirty="0" smtClean="0"/>
              <a:t> </a:t>
            </a:r>
            <a:r>
              <a:rPr lang="en-US" sz="2400" b="1" dirty="0" err="1" smtClean="0"/>
              <a:t>für</a:t>
            </a:r>
            <a:r>
              <a:rPr lang="en-US" sz="2400" b="1" dirty="0" smtClean="0"/>
              <a:t> </a:t>
            </a:r>
            <a:r>
              <a:rPr lang="en-US" sz="2400" b="1" dirty="0" err="1" smtClean="0"/>
              <a:t>Jahr</a:t>
            </a:r>
            <a:r>
              <a:rPr lang="en-US" sz="2400" b="1" dirty="0" smtClean="0"/>
              <a:t> </a:t>
            </a:r>
            <a:r>
              <a:rPr lang="en-US" sz="2400" b="1" dirty="0" err="1" smtClean="0"/>
              <a:t>ein</a:t>
            </a:r>
            <a:r>
              <a:rPr lang="en-US" sz="2400" b="1" dirty="0" smtClean="0"/>
              <a:t> </a:t>
            </a:r>
            <a:r>
              <a:rPr lang="en-US" sz="2400" b="1" dirty="0" err="1" smtClean="0"/>
              <a:t>neues</a:t>
            </a:r>
            <a:r>
              <a:rPr lang="en-US" sz="2400" b="1" dirty="0" smtClean="0"/>
              <a:t> </a:t>
            </a:r>
            <a:r>
              <a:rPr lang="en-US" sz="2400" b="1" dirty="0" err="1" smtClean="0"/>
              <a:t>Kunstwerk</a:t>
            </a:r>
            <a:r>
              <a:rPr lang="en-US" sz="2400" b="1" dirty="0" smtClean="0"/>
              <a:t>…</a:t>
            </a:r>
            <a:endParaRPr lang="en-US" sz="2400"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8748" y="3300488"/>
            <a:ext cx="1428240" cy="2030315"/>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989" y="3316807"/>
            <a:ext cx="1439403" cy="2030315"/>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248" y="3300488"/>
            <a:ext cx="1432271" cy="2030315"/>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5858" y="1117428"/>
            <a:ext cx="1421220" cy="2011365"/>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8906" y="1124726"/>
            <a:ext cx="1446075" cy="2030315"/>
          </a:xfrm>
          <a:prstGeom prst="rect">
            <a:avLst/>
          </a:prstGeom>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1505" y="1161637"/>
            <a:ext cx="1430351" cy="2030315"/>
          </a:xfrm>
          <a:prstGeom prst="rect">
            <a:avLst/>
          </a:prstGeom>
        </p:spPr>
      </p:pic>
      <p:pic>
        <p:nvPicPr>
          <p:cNvPr id="11" name="Grafik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1332" y="1161637"/>
            <a:ext cx="1434756" cy="2030315"/>
          </a:xfrm>
          <a:prstGeom prst="rect">
            <a:avLst/>
          </a:prstGeom>
        </p:spPr>
      </p:pic>
      <p:pic>
        <p:nvPicPr>
          <p:cNvPr id="12" name="Grafik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64510" y="3323302"/>
            <a:ext cx="1522736" cy="2030315"/>
          </a:xfrm>
          <a:prstGeom prst="rect">
            <a:avLst/>
          </a:prstGeom>
        </p:spPr>
      </p:pic>
      <p:pic>
        <p:nvPicPr>
          <p:cNvPr id="13" name="Grafik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77464" y="3316807"/>
            <a:ext cx="1522736" cy="2030315"/>
          </a:xfrm>
          <a:prstGeom prst="rect">
            <a:avLst/>
          </a:prstGeom>
        </p:spPr>
      </p:pic>
      <p:pic>
        <p:nvPicPr>
          <p:cNvPr id="14" name="Grafik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45858" y="3266942"/>
            <a:ext cx="1522736" cy="2030315"/>
          </a:xfrm>
          <a:prstGeom prst="rect">
            <a:avLst/>
          </a:prstGeom>
        </p:spPr>
      </p:pic>
      <p:pic>
        <p:nvPicPr>
          <p:cNvPr id="15" name="Grafik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21702" y="3323302"/>
            <a:ext cx="1522736" cy="2030315"/>
          </a:xfrm>
          <a:prstGeom prst="rect">
            <a:avLst/>
          </a:prstGeom>
        </p:spPr>
      </p:pic>
      <p:pic>
        <p:nvPicPr>
          <p:cNvPr id="16" name="Grafik 15"/>
          <p:cNvPicPr>
            <a:picLocks noChangeAspect="1"/>
          </p:cNvPicPr>
          <p:nvPr/>
        </p:nvPicPr>
        <p:blipFill rotWithShape="1">
          <a:blip r:embed="rId13" cstate="print">
            <a:extLst>
              <a:ext uri="{28A0092B-C50C-407E-A947-70E740481C1C}">
                <a14:useLocalDpi xmlns:a14="http://schemas.microsoft.com/office/drawing/2010/main" val="0"/>
              </a:ext>
            </a:extLst>
          </a:blip>
          <a:srcRect l="4193" t="3802" r="8592" b="2371"/>
          <a:stretch/>
        </p:blipFill>
        <p:spPr>
          <a:xfrm>
            <a:off x="8405562" y="1161637"/>
            <a:ext cx="1371388" cy="1967155"/>
          </a:xfrm>
          <a:prstGeom prst="rect">
            <a:avLst/>
          </a:prstGeom>
        </p:spPr>
      </p:pic>
      <p:pic>
        <p:nvPicPr>
          <p:cNvPr id="17" name="Grafik 16"/>
          <p:cNvPicPr>
            <a:picLocks noChangeAspect="1"/>
          </p:cNvPicPr>
          <p:nvPr/>
        </p:nvPicPr>
        <p:blipFill rotWithShape="1">
          <a:blip r:embed="rId14" cstate="print">
            <a:extLst>
              <a:ext uri="{28A0092B-C50C-407E-A947-70E740481C1C}">
                <a14:useLocalDpi xmlns:a14="http://schemas.microsoft.com/office/drawing/2010/main" val="0"/>
              </a:ext>
            </a:extLst>
          </a:blip>
          <a:srcRect l="3647" t="2729" r="1274"/>
          <a:stretch/>
        </p:blipFill>
        <p:spPr>
          <a:xfrm>
            <a:off x="10156371" y="1153886"/>
            <a:ext cx="1447801" cy="1974906"/>
          </a:xfrm>
          <a:prstGeom prst="rect">
            <a:avLst/>
          </a:prstGeom>
        </p:spPr>
      </p:pic>
      <p:pic>
        <p:nvPicPr>
          <p:cNvPr id="18" name="Grafik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5738" y="1134203"/>
            <a:ext cx="1434756" cy="2030315"/>
          </a:xfrm>
          <a:prstGeom prst="rect">
            <a:avLst/>
          </a:prstGeom>
        </p:spPr>
      </p:pic>
    </p:spTree>
    <p:extLst>
      <p:ext uri="{BB962C8B-B14F-4D97-AF65-F5344CB8AC3E}">
        <p14:creationId xmlns:p14="http://schemas.microsoft.com/office/powerpoint/2010/main" val="354891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3474526" y="6405958"/>
            <a:ext cx="1947600" cy="10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8" name="TextBox 17"/>
          <p:cNvSpPr txBox="1"/>
          <p:nvPr/>
        </p:nvSpPr>
        <p:spPr>
          <a:xfrm>
            <a:off x="8140336" y="1134203"/>
            <a:ext cx="3019427" cy="830997"/>
          </a:xfrm>
          <a:prstGeom prst="rect">
            <a:avLst/>
          </a:prstGeom>
          <a:noFill/>
        </p:spPr>
        <p:txBody>
          <a:bodyPr wrap="square" rtlCol="0">
            <a:spAutoFit/>
          </a:bodyPr>
          <a:lstStyle/>
          <a:p>
            <a:r>
              <a:rPr lang="en-US" sz="2400" b="1" dirty="0" err="1"/>
              <a:t>Einzigartige</a:t>
            </a:r>
            <a:r>
              <a:rPr lang="en-US" sz="2400" b="1" dirty="0"/>
              <a:t> </a:t>
            </a:r>
            <a:r>
              <a:rPr lang="en-US" sz="2400" b="1" dirty="0" err="1"/>
              <a:t>Designsprache</a:t>
            </a:r>
            <a:r>
              <a:rPr lang="en-US" sz="2400" b="1" dirty="0" smtClean="0"/>
              <a:t>…</a:t>
            </a:r>
            <a:endParaRPr lang="en-US" sz="2400" dirty="0"/>
          </a:p>
        </p:txBody>
      </p:sp>
      <p:sp>
        <p:nvSpPr>
          <p:cNvPr id="7" name="Text Placeholder 6"/>
          <p:cNvSpPr>
            <a:spLocks noGrp="1"/>
          </p:cNvSpPr>
          <p:nvPr>
            <p:ph type="body" sz="quarter" idx="12"/>
          </p:nvPr>
        </p:nvSpPr>
        <p:spPr/>
        <p:txBody>
          <a:bodyPr/>
          <a:lstStyle/>
          <a:p>
            <a:r>
              <a:rPr lang="en-US" dirty="0" smtClean="0"/>
              <a:t>ART – ABTEILUNG #2</a:t>
            </a:r>
            <a:endParaRPr lang="en-US" dirty="0"/>
          </a:p>
        </p:txBody>
      </p:sp>
      <p:sp>
        <p:nvSpPr>
          <p:cNvPr id="32" name="Rectangle 31"/>
          <p:cNvSpPr/>
          <p:nvPr/>
        </p:nvSpPr>
        <p:spPr>
          <a:xfrm flipV="1">
            <a:off x="882069" y="6412798"/>
            <a:ext cx="2318337"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4" name="Rectangle 33"/>
          <p:cNvSpPr/>
          <p:nvPr/>
        </p:nvSpPr>
        <p:spPr>
          <a:xfrm>
            <a:off x="3485967" y="3919293"/>
            <a:ext cx="2751552"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20" name="Bildplatzhalter 19"/>
          <p:cNvPicPr>
            <a:picLocks noGrp="1" noChangeAspect="1"/>
          </p:cNvPicPr>
          <p:nvPr>
            <p:ph type="pic" sz="quarter" idx="16"/>
          </p:nvPr>
        </p:nvPicPr>
        <p:blipFill rotWithShape="1">
          <a:blip r:embed="rId2" cstate="print">
            <a:extLst>
              <a:ext uri="{28A0092B-C50C-407E-A947-70E740481C1C}">
                <a14:useLocalDpi xmlns:a14="http://schemas.microsoft.com/office/drawing/2010/main" val="0"/>
              </a:ext>
            </a:extLst>
          </a:blip>
          <a:srcRect l="8719" t="9484" r="9221" b="6679"/>
          <a:stretch/>
        </p:blipFill>
        <p:spPr>
          <a:xfrm>
            <a:off x="5652188" y="4326734"/>
            <a:ext cx="2039482" cy="2079224"/>
          </a:xfrm>
        </p:spPr>
      </p:pic>
      <p:sp>
        <p:nvSpPr>
          <p:cNvPr id="35" name="Rectangle 34"/>
          <p:cNvSpPr/>
          <p:nvPr/>
        </p:nvSpPr>
        <p:spPr>
          <a:xfrm>
            <a:off x="5652188" y="6412799"/>
            <a:ext cx="2041200" cy="1011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6" name="Bildplatzhalter 5"/>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59" t="403" r="1753" b="220"/>
          <a:stretch/>
        </p:blipFill>
        <p:spPr>
          <a:xfrm>
            <a:off x="882069" y="907476"/>
            <a:ext cx="2318337" cy="5505322"/>
          </a:xfrm>
        </p:spPr>
      </p:pic>
      <p:pic>
        <p:nvPicPr>
          <p:cNvPr id="13" name="Bildplatzhalter 8"/>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a:stretch/>
        </p:blipFill>
        <p:spPr>
          <a:xfrm>
            <a:off x="3485968" y="1268826"/>
            <a:ext cx="2751552" cy="2650467"/>
          </a:xfrm>
        </p:spPr>
      </p:pic>
      <p:pic>
        <p:nvPicPr>
          <p:cNvPr id="19" name="Grafik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0958" y="1245011"/>
            <a:ext cx="1025246" cy="2650467"/>
          </a:xfrm>
          <a:prstGeom prst="rect">
            <a:avLst/>
          </a:prstGeom>
        </p:spPr>
      </p:pic>
      <p:sp>
        <p:nvSpPr>
          <p:cNvPr id="25" name="Rectangle 32"/>
          <p:cNvSpPr/>
          <p:nvPr/>
        </p:nvSpPr>
        <p:spPr>
          <a:xfrm>
            <a:off x="6530958" y="3900287"/>
            <a:ext cx="1025246" cy="10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21" name="Bild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74526" y="4325158"/>
            <a:ext cx="1946915" cy="208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6"/>
          <p:cNvSpPr txBox="1"/>
          <p:nvPr/>
        </p:nvSpPr>
        <p:spPr>
          <a:xfrm>
            <a:off x="8153164" y="2157401"/>
            <a:ext cx="3019427" cy="3985706"/>
          </a:xfrm>
          <a:prstGeom prst="rect">
            <a:avLst/>
          </a:prstGeom>
          <a:noFill/>
        </p:spPr>
        <p:txBody>
          <a:bodyPr wrap="square" rtlCol="0">
            <a:spAutoFit/>
          </a:bodyPr>
          <a:lstStyle/>
          <a:p>
            <a:pPr lvl="0"/>
            <a:r>
              <a:rPr lang="de-DE" sz="1200" dirty="0" smtClean="0"/>
              <a:t>Von </a:t>
            </a:r>
            <a:r>
              <a:rPr lang="de-DE" sz="1200" dirty="0"/>
              <a:t>Hand gezeichnete jährlich neu gestaltete STT </a:t>
            </a:r>
            <a:r>
              <a:rPr lang="de-DE" sz="1200" dirty="0" smtClean="0"/>
              <a:t>Grafiken by </a:t>
            </a:r>
            <a:r>
              <a:rPr lang="de-DE" sz="1200" dirty="0"/>
              <a:t>Moritz „mo-made“ Friedrich </a:t>
            </a:r>
            <a:endParaRPr lang="de-AT" sz="1200" dirty="0"/>
          </a:p>
          <a:p>
            <a:pPr lvl="0"/>
            <a:r>
              <a:rPr lang="de-DE" sz="1200" dirty="0" smtClean="0">
                <a:hlinkClick r:id="rId7"/>
              </a:rPr>
              <a:t>http</a:t>
            </a:r>
            <a:r>
              <a:rPr lang="de-DE" sz="1200" dirty="0">
                <a:hlinkClick r:id="rId7"/>
              </a:rPr>
              <a:t>://www.mo-made.com</a:t>
            </a:r>
            <a:r>
              <a:rPr lang="de-DE" sz="1200" dirty="0" smtClean="0">
                <a:hlinkClick r:id="rId7"/>
              </a:rPr>
              <a:t>/</a:t>
            </a:r>
            <a:endParaRPr lang="de-DE" sz="1200" dirty="0" smtClean="0"/>
          </a:p>
          <a:p>
            <a:pPr lvl="0"/>
            <a:endParaRPr lang="de-DE" sz="1200" dirty="0" smtClean="0"/>
          </a:p>
          <a:p>
            <a:pPr lvl="0"/>
            <a:r>
              <a:rPr lang="de-DE" sz="1200" dirty="0"/>
              <a:t> </a:t>
            </a:r>
            <a:endParaRPr lang="de-AT" sz="1200" dirty="0" smtClean="0"/>
          </a:p>
          <a:p>
            <a:pPr lvl="0">
              <a:spcAft>
                <a:spcPts val="600"/>
              </a:spcAft>
              <a:buFont typeface="Arial"/>
              <a:buChar char="•"/>
            </a:pPr>
            <a:r>
              <a:rPr lang="de-DE" sz="1200" dirty="0" smtClean="0"/>
              <a:t> 15.000 </a:t>
            </a:r>
            <a:r>
              <a:rPr lang="de-DE" sz="1200" dirty="0"/>
              <a:t>Stk. Flyer (davon 10.000 Stk. als Beilage im Kitzbüheler Anzeiger</a:t>
            </a:r>
            <a:r>
              <a:rPr lang="de-DE" sz="1200" dirty="0" smtClean="0"/>
              <a:t>)</a:t>
            </a:r>
          </a:p>
          <a:p>
            <a:pPr lvl="0">
              <a:spcAft>
                <a:spcPts val="600"/>
              </a:spcAft>
              <a:buFont typeface="Arial"/>
              <a:buChar char="•"/>
            </a:pPr>
            <a:r>
              <a:rPr lang="de-DE" sz="1200" dirty="0" smtClean="0"/>
              <a:t> 3.000 Stk. Flyer als Beilage zu allen Blue Tomato Paketen in Tirol, Salzburg &amp; Bayern</a:t>
            </a:r>
            <a:endParaRPr lang="de-AT" sz="1200" dirty="0" smtClean="0"/>
          </a:p>
          <a:p>
            <a:pPr>
              <a:spcAft>
                <a:spcPts val="600"/>
              </a:spcAft>
              <a:buFont typeface="Arial"/>
              <a:buChar char="•"/>
            </a:pPr>
            <a:r>
              <a:rPr lang="de-DE" sz="1200" dirty="0" smtClean="0"/>
              <a:t> 500 </a:t>
            </a:r>
            <a:r>
              <a:rPr lang="de-DE" sz="1200" dirty="0"/>
              <a:t>Stk. Plakate A0 – A4 (das STT Plakat wird im Kitzbüheler Anzeiger im A4 Format ganzseitig in Farbe abgedruckt) </a:t>
            </a:r>
            <a:endParaRPr lang="de-AT" sz="1200" dirty="0"/>
          </a:p>
          <a:p>
            <a:pPr>
              <a:buFont typeface="Arial"/>
              <a:buChar char="•"/>
            </a:pPr>
            <a:r>
              <a:rPr lang="de-DE" sz="1200" dirty="0" smtClean="0"/>
              <a:t> Videowall </a:t>
            </a:r>
            <a:r>
              <a:rPr lang="de-DE" sz="1200" dirty="0"/>
              <a:t>3x Ortseinfahrt Kitzbühel </a:t>
            </a:r>
            <a:endParaRPr lang="de-AT" sz="1200" dirty="0" smtClean="0"/>
          </a:p>
          <a:p>
            <a:r>
              <a:rPr lang="de-DE" sz="1200" dirty="0" smtClean="0"/>
              <a:t>STT Banner auf Homepages und den  </a:t>
            </a:r>
          </a:p>
          <a:p>
            <a:pPr>
              <a:spcAft>
                <a:spcPts val="600"/>
              </a:spcAft>
            </a:pPr>
            <a:r>
              <a:rPr lang="de-DE" sz="1200" dirty="0" smtClean="0"/>
              <a:t>Social </a:t>
            </a:r>
            <a:r>
              <a:rPr lang="de-DE" sz="1200" dirty="0"/>
              <a:t>Media</a:t>
            </a:r>
            <a:r>
              <a:rPr lang="de-DE" sz="1200" dirty="0" smtClean="0"/>
              <a:t> Kanälen der STT</a:t>
            </a:r>
          </a:p>
          <a:p>
            <a:pPr>
              <a:spcAft>
                <a:spcPts val="600"/>
              </a:spcAft>
              <a:buFont typeface="Arial"/>
              <a:buChar char="•"/>
            </a:pPr>
            <a:r>
              <a:rPr lang="de-DE" sz="1200" dirty="0" smtClean="0"/>
              <a:t> 600 Stk. Sticker in unterschiedlichen Variationen jährlich</a:t>
            </a:r>
          </a:p>
          <a:p>
            <a:pPr>
              <a:buFont typeface="Arial"/>
              <a:buChar char="•"/>
            </a:pPr>
            <a:r>
              <a:rPr lang="de-DE" sz="1200" dirty="0" smtClean="0"/>
              <a:t> 300 Stk. T-Shirts für Mitglieder der Sick Trick Tour jährlich</a:t>
            </a:r>
            <a:endParaRPr lang="de-AT" sz="1200" dirty="0"/>
          </a:p>
        </p:txBody>
      </p:sp>
    </p:spTree>
    <p:extLst>
      <p:ext uri="{BB962C8B-B14F-4D97-AF65-F5344CB8AC3E}">
        <p14:creationId xmlns:p14="http://schemas.microsoft.com/office/powerpoint/2010/main" val="3448785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1600"/>
                            </p:stCondLst>
                            <p:childTnLst>
                              <p:par>
                                <p:cTn id="9" presetID="10" presetClass="entr" presetSubtype="0" fill="hold" grpId="0" nodeType="afterEffect">
                                  <p:stCondLst>
                                    <p:cond delay="25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2350"/>
                            </p:stCondLst>
                            <p:childTnLst>
                              <p:par>
                                <p:cTn id="13" presetID="10" presetClass="entr" presetSubtype="0" fill="hold" grpId="0" nodeType="afterEffect">
                                  <p:stCondLst>
                                    <p:cond delay="25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par>
                          <p:cTn id="16" fill="hold">
                            <p:stCondLst>
                              <p:cond delay="3100"/>
                            </p:stCondLst>
                            <p:childTnLst>
                              <p:par>
                                <p:cTn id="17" presetID="10" presetClass="entr" presetSubtype="0" fill="hold" grpId="0" nodeType="afterEffect">
                                  <p:stCondLst>
                                    <p:cond delay="25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3850"/>
                            </p:stCondLst>
                            <p:childTnLst>
                              <p:par>
                                <p:cTn id="21" presetID="22" presetClass="entr" presetSubtype="8" fill="hold" grpId="0" nodeType="afterEffect">
                                  <p:stCondLst>
                                    <p:cond delay="25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600"/>
                            </p:stCondLst>
                            <p:childTnLst>
                              <p:par>
                                <p:cTn id="25" presetID="10" presetClass="entr" presetSubtype="0" fill="hold" grpId="0" nodeType="afterEffect">
                                  <p:stCondLst>
                                    <p:cond delay="25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5350"/>
                            </p:stCondLst>
                            <p:childTnLst>
                              <p:par>
                                <p:cTn id="29" presetID="22" presetClass="entr" presetSubtype="1" fill="hold" grpId="0" nodeType="afterEffect">
                                  <p:stCondLst>
                                    <p:cond delay="25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8" grpId="0"/>
      <p:bldP spid="32" grpId="0" animBg="1"/>
      <p:bldP spid="34" grpId="0" animBg="1"/>
      <p:bldP spid="35" grpId="0" animBg="1"/>
      <p:bldP spid="25"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13"/>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l="332" r="332"/>
          <a:stretch>
            <a:fillRect/>
          </a:stretch>
        </p:blipFill>
        <p:spPr>
          <a:xfrm rot="10800000">
            <a:off x="653462" y="1518519"/>
            <a:ext cx="2643553" cy="4726808"/>
          </a:xfrm>
        </p:spPr>
      </p:pic>
      <p:pic>
        <p:nvPicPr>
          <p:cNvPr id="15" name="Bildplatzhalter 14"/>
          <p:cNvPicPr>
            <a:picLocks noGrp="1" noChangeAspect="1"/>
          </p:cNvPicPr>
          <p:nvPr>
            <p:ph type="pic" sz="quarter" idx="15"/>
          </p:nvPr>
        </p:nvPicPr>
        <p:blipFill rotWithShape="1">
          <a:blip r:embed="rId4" cstate="print">
            <a:extLst>
              <a:ext uri="{28A0092B-C50C-407E-A947-70E740481C1C}">
                <a14:useLocalDpi xmlns:a14="http://schemas.microsoft.com/office/drawing/2010/main" val="0"/>
              </a:ext>
            </a:extLst>
          </a:blip>
          <a:srcRect l="6154" t="13076" r="5517" b="29681"/>
          <a:stretch/>
        </p:blipFill>
        <p:spPr/>
      </p:pic>
      <p:pic>
        <p:nvPicPr>
          <p:cNvPr id="12" name="Bildplatzhalter 11"/>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l="15609" t="4279" r="2646" b="6735"/>
          <a:stretch/>
        </p:blipFill>
        <p:spPr>
          <a:xfrm>
            <a:off x="5854173" y="1518519"/>
            <a:ext cx="2299861" cy="2295522"/>
          </a:xfrm>
        </p:spPr>
      </p:pic>
      <p:pic>
        <p:nvPicPr>
          <p:cNvPr id="9" name="Bildplatzhalter 8"/>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t="6843" b="6843"/>
          <a:stretch>
            <a:fillRect/>
          </a:stretch>
        </p:blipFill>
        <p:spPr>
          <a:xfrm>
            <a:off x="3430004" y="1518519"/>
            <a:ext cx="2295521" cy="2295522"/>
          </a:xfrm>
        </p:spPr>
      </p:pic>
      <p:sp>
        <p:nvSpPr>
          <p:cNvPr id="17" name="TextBox 16"/>
          <p:cNvSpPr txBox="1"/>
          <p:nvPr/>
        </p:nvSpPr>
        <p:spPr>
          <a:xfrm>
            <a:off x="8413938" y="2365089"/>
            <a:ext cx="3019427" cy="4416594"/>
          </a:xfrm>
          <a:prstGeom prst="rect">
            <a:avLst/>
          </a:prstGeom>
          <a:noFill/>
        </p:spPr>
        <p:txBody>
          <a:bodyPr wrap="square" rtlCol="0">
            <a:spAutoFit/>
          </a:bodyPr>
          <a:lstStyle/>
          <a:p>
            <a:pPr lvl="0">
              <a:spcAft>
                <a:spcPts val="600"/>
              </a:spcAft>
              <a:buFont typeface="Arial"/>
              <a:buChar char="•"/>
            </a:pPr>
            <a:r>
              <a:rPr lang="de-DE" sz="1200" dirty="0" smtClean="0"/>
              <a:t> </a:t>
            </a:r>
            <a:r>
              <a:rPr lang="de-DE" sz="1200" dirty="0"/>
              <a:t>600 </a:t>
            </a:r>
            <a:r>
              <a:rPr lang="de-DE" sz="1200" dirty="0" err="1"/>
              <a:t>Stk</a:t>
            </a:r>
            <a:r>
              <a:rPr lang="de-DE" sz="1200" dirty="0"/>
              <a:t>. Sticker in unterschiedlichen Variationen jährlich</a:t>
            </a:r>
          </a:p>
          <a:p>
            <a:pPr>
              <a:buFont typeface="Arial"/>
              <a:buChar char="•"/>
            </a:pPr>
            <a:r>
              <a:rPr lang="de-DE" sz="1200" dirty="0"/>
              <a:t> 300 </a:t>
            </a:r>
            <a:r>
              <a:rPr lang="de-DE" sz="1200" dirty="0" err="1"/>
              <a:t>Stk</a:t>
            </a:r>
            <a:r>
              <a:rPr lang="de-DE" sz="1200" dirty="0"/>
              <a:t>. T-Shirts für Mitglieder der Sick Trick Tour jährlich</a:t>
            </a:r>
            <a:endParaRPr lang="de-AT" sz="1200" dirty="0"/>
          </a:p>
          <a:p>
            <a:pPr lvl="0">
              <a:spcAft>
                <a:spcPts val="600"/>
              </a:spcAft>
            </a:pPr>
            <a:r>
              <a:rPr lang="de-DE" sz="1200" dirty="0" smtClean="0"/>
              <a:t> </a:t>
            </a:r>
          </a:p>
          <a:p>
            <a:pPr lvl="0">
              <a:spcAft>
                <a:spcPts val="600"/>
              </a:spcAft>
              <a:buFont typeface="Arial"/>
              <a:buChar char="•"/>
            </a:pPr>
            <a:r>
              <a:rPr lang="de-DE" sz="1200" dirty="0"/>
              <a:t> STT </a:t>
            </a:r>
            <a:r>
              <a:rPr lang="de-DE" sz="1200" dirty="0" err="1"/>
              <a:t>Beachflags</a:t>
            </a:r>
            <a:endParaRPr lang="de-DE" sz="1200" dirty="0"/>
          </a:p>
          <a:p>
            <a:pPr lvl="0">
              <a:spcAft>
                <a:spcPts val="600"/>
              </a:spcAft>
              <a:buFont typeface="Arial"/>
              <a:buChar char="•"/>
            </a:pPr>
            <a:r>
              <a:rPr lang="de-DE" sz="1200" dirty="0"/>
              <a:t> STT Banner &amp; Schanzenverkleidung</a:t>
            </a:r>
          </a:p>
          <a:p>
            <a:pPr lvl="0">
              <a:spcAft>
                <a:spcPts val="600"/>
              </a:spcAft>
              <a:buFont typeface="Arial"/>
              <a:buChar char="•"/>
            </a:pPr>
            <a:r>
              <a:rPr lang="de-DE" sz="1200" dirty="0"/>
              <a:t> STT Pressewand </a:t>
            </a:r>
            <a:endParaRPr lang="de-AT" sz="1200" dirty="0"/>
          </a:p>
          <a:p>
            <a:pPr>
              <a:spcAft>
                <a:spcPts val="600"/>
              </a:spcAft>
              <a:buFont typeface="Arial"/>
              <a:buChar char="•"/>
            </a:pPr>
            <a:r>
              <a:rPr lang="de-DE" sz="1200" dirty="0"/>
              <a:t> STT Gams-Trophäen in Holz für STT Open KB </a:t>
            </a:r>
            <a:endParaRPr lang="de-AT" sz="1200" dirty="0"/>
          </a:p>
          <a:p>
            <a:pPr lvl="0">
              <a:spcAft>
                <a:spcPts val="600"/>
              </a:spcAft>
              <a:buFont typeface="Arial"/>
              <a:buChar char="•"/>
            </a:pPr>
            <a:r>
              <a:rPr lang="de-DE" sz="1200" dirty="0"/>
              <a:t> STT Skateboards </a:t>
            </a:r>
          </a:p>
          <a:p>
            <a:pPr>
              <a:spcAft>
                <a:spcPts val="600"/>
              </a:spcAft>
              <a:buFont typeface="Arial"/>
              <a:buChar char="•"/>
            </a:pPr>
            <a:r>
              <a:rPr lang="de-DE" sz="1200" dirty="0" smtClean="0"/>
              <a:t> STT T-Shirts für Damen und Herren </a:t>
            </a:r>
          </a:p>
          <a:p>
            <a:pPr>
              <a:spcAft>
                <a:spcPts val="600"/>
              </a:spcAft>
              <a:buFont typeface="Arial"/>
              <a:buChar char="•"/>
            </a:pPr>
            <a:r>
              <a:rPr lang="de-DE" sz="1200" dirty="0" smtClean="0"/>
              <a:t> STT Stofftaschen </a:t>
            </a:r>
            <a:endParaRPr lang="de-AT" sz="1200" dirty="0" smtClean="0"/>
          </a:p>
          <a:p>
            <a:pPr>
              <a:spcAft>
                <a:spcPts val="600"/>
              </a:spcAft>
              <a:buFont typeface="Arial"/>
              <a:buChar char="•"/>
            </a:pPr>
            <a:r>
              <a:rPr lang="de-DE" sz="1200" dirty="0" smtClean="0"/>
              <a:t> STT Sticker </a:t>
            </a:r>
          </a:p>
          <a:p>
            <a:pPr>
              <a:spcAft>
                <a:spcPts val="600"/>
              </a:spcAft>
              <a:buFont typeface="Arial"/>
              <a:buChar char="•"/>
            </a:pPr>
            <a:r>
              <a:rPr lang="de-DE" sz="1200" dirty="0" smtClean="0"/>
              <a:t> STT Startnummern</a:t>
            </a:r>
          </a:p>
          <a:p>
            <a:pPr>
              <a:spcAft>
                <a:spcPts val="600"/>
              </a:spcAft>
              <a:buFont typeface="Arial"/>
              <a:buChar char="•"/>
            </a:pPr>
            <a:r>
              <a:rPr lang="de-DE" sz="1200" dirty="0" smtClean="0"/>
              <a:t> STT </a:t>
            </a:r>
            <a:r>
              <a:rPr lang="de-DE" sz="1200" dirty="0" err="1" smtClean="0"/>
              <a:t>Hats</a:t>
            </a:r>
            <a:r>
              <a:rPr lang="de-DE" sz="1200" dirty="0" smtClean="0"/>
              <a:t> &amp; Caps</a:t>
            </a:r>
          </a:p>
          <a:p>
            <a:pPr>
              <a:spcAft>
                <a:spcPts val="600"/>
              </a:spcAft>
              <a:buFont typeface="Arial"/>
              <a:buChar char="•"/>
            </a:pPr>
            <a:r>
              <a:rPr lang="de-DE" sz="1200" dirty="0" smtClean="0"/>
              <a:t> STT USB Sticks</a:t>
            </a:r>
          </a:p>
          <a:p>
            <a:pPr>
              <a:buFont typeface="Arial"/>
              <a:buChar char="•"/>
            </a:pPr>
            <a:r>
              <a:rPr lang="de-DE" sz="1200" dirty="0" smtClean="0"/>
              <a:t> STT Jacken &amp; Hosen </a:t>
            </a:r>
          </a:p>
          <a:p>
            <a:endParaRPr lang="de-AT" sz="1200" dirty="0"/>
          </a:p>
        </p:txBody>
      </p:sp>
      <p:sp>
        <p:nvSpPr>
          <p:cNvPr id="18" name="TextBox 17"/>
          <p:cNvSpPr txBox="1"/>
          <p:nvPr/>
        </p:nvSpPr>
        <p:spPr>
          <a:xfrm>
            <a:off x="8401109" y="1364159"/>
            <a:ext cx="3019427" cy="830997"/>
          </a:xfrm>
          <a:prstGeom prst="rect">
            <a:avLst/>
          </a:prstGeom>
          <a:noFill/>
        </p:spPr>
        <p:txBody>
          <a:bodyPr wrap="square" rtlCol="0">
            <a:spAutoFit/>
          </a:bodyPr>
          <a:lstStyle/>
          <a:p>
            <a:r>
              <a:rPr lang="en-US" sz="2400" b="1" dirty="0" smtClean="0"/>
              <a:t>Kreative Werbemittel…</a:t>
            </a:r>
            <a:endParaRPr lang="en-US" sz="2400" dirty="0"/>
          </a:p>
        </p:txBody>
      </p:sp>
      <p:sp>
        <p:nvSpPr>
          <p:cNvPr id="7" name="Text Placeholder 6"/>
          <p:cNvSpPr>
            <a:spLocks noGrp="1"/>
          </p:cNvSpPr>
          <p:nvPr>
            <p:ph type="body" sz="quarter" idx="12"/>
          </p:nvPr>
        </p:nvSpPr>
        <p:spPr>
          <a:xfrm>
            <a:off x="2963544" y="268690"/>
            <a:ext cx="6509639" cy="674479"/>
          </a:xfrm>
        </p:spPr>
        <p:txBody>
          <a:bodyPr/>
          <a:lstStyle/>
          <a:p>
            <a:r>
              <a:rPr lang="en-US" dirty="0" smtClean="0"/>
              <a:t>ART – ABTEILUNG #3</a:t>
            </a:r>
            <a:endParaRPr lang="en-US" dirty="0"/>
          </a:p>
        </p:txBody>
      </p:sp>
      <p:sp>
        <p:nvSpPr>
          <p:cNvPr id="32" name="Rectangle 31"/>
          <p:cNvSpPr/>
          <p:nvPr/>
        </p:nvSpPr>
        <p:spPr>
          <a:xfrm>
            <a:off x="653463" y="6245327"/>
            <a:ext cx="2643552"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3" name="Rectangle 32"/>
          <p:cNvSpPr/>
          <p:nvPr/>
        </p:nvSpPr>
        <p:spPr>
          <a:xfrm>
            <a:off x="3430005" y="6261027"/>
            <a:ext cx="4724031" cy="7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4" name="Rectangle 33"/>
          <p:cNvSpPr/>
          <p:nvPr/>
        </p:nvSpPr>
        <p:spPr>
          <a:xfrm>
            <a:off x="3430004" y="3819913"/>
            <a:ext cx="2295521" cy="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5" name="Rectangle 34"/>
          <p:cNvSpPr/>
          <p:nvPr/>
        </p:nvSpPr>
        <p:spPr>
          <a:xfrm>
            <a:off x="5858514" y="3819913"/>
            <a:ext cx="2295521" cy="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2447177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1600"/>
                            </p:stCondLst>
                            <p:childTnLst>
                              <p:par>
                                <p:cTn id="9" presetID="10" presetClass="entr" presetSubtype="0" fill="hold" grpId="0" nodeType="afterEffect">
                                  <p:stCondLst>
                                    <p:cond delay="25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2350"/>
                            </p:stCondLst>
                            <p:childTnLst>
                              <p:par>
                                <p:cTn id="13" presetID="10" presetClass="entr" presetSubtype="0" fill="hold" grpId="0" nodeType="afterEffect">
                                  <p:stCondLst>
                                    <p:cond delay="25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par>
                          <p:cTn id="16" fill="hold">
                            <p:stCondLst>
                              <p:cond delay="3100"/>
                            </p:stCondLst>
                            <p:childTnLst>
                              <p:par>
                                <p:cTn id="17" presetID="10" presetClass="entr" presetSubtype="0" fill="hold" grpId="0" nodeType="afterEffect">
                                  <p:stCondLst>
                                    <p:cond delay="25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3850"/>
                            </p:stCondLst>
                            <p:childTnLst>
                              <p:par>
                                <p:cTn id="21" presetID="22" presetClass="entr" presetSubtype="8" fill="hold" grpId="0" nodeType="afterEffect">
                                  <p:stCondLst>
                                    <p:cond delay="25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4600"/>
                            </p:stCondLst>
                            <p:childTnLst>
                              <p:par>
                                <p:cTn id="25" presetID="22" presetClass="entr" presetSubtype="1" fill="hold" grpId="0" nodeType="afterEffect">
                                  <p:stCondLst>
                                    <p:cond delay="25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2"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85693" y="579267"/>
            <a:ext cx="3695700" cy="584775"/>
          </a:xfrm>
          <a:prstGeom prst="rect">
            <a:avLst/>
          </a:prstGeom>
          <a:noFill/>
        </p:spPr>
        <p:txBody>
          <a:bodyPr wrap="square" rtlCol="0">
            <a:spAutoFit/>
          </a:bodyPr>
          <a:lstStyle/>
          <a:p>
            <a:r>
              <a:rPr lang="en-US" sz="3200" b="1" dirty="0" smtClean="0">
                <a:solidFill>
                  <a:schemeClr val="tx2"/>
                </a:solidFill>
                <a:ea typeface="Roboto Black" panose="02000000000000000000" pitchFamily="2" charset="0"/>
                <a:cs typeface="Aharoni" panose="02010803020104030203" pitchFamily="2" charset="-79"/>
              </a:rPr>
              <a:t>KONTAKT</a:t>
            </a:r>
            <a:endParaRPr lang="en-US" sz="6000" dirty="0">
              <a:solidFill>
                <a:schemeClr val="tx2"/>
              </a:solidFill>
              <a:ea typeface="Roboto Black" panose="02000000000000000000" pitchFamily="2" charset="0"/>
              <a:cs typeface="Aharoni" panose="02010803020104030203" pitchFamily="2" charset="-79"/>
            </a:endParaRPr>
          </a:p>
        </p:txBody>
      </p:sp>
      <p:sp>
        <p:nvSpPr>
          <p:cNvPr id="5" name="TextBox 4"/>
          <p:cNvSpPr txBox="1"/>
          <p:nvPr/>
        </p:nvSpPr>
        <p:spPr>
          <a:xfrm>
            <a:off x="7562667" y="3609782"/>
            <a:ext cx="3695700" cy="2523768"/>
          </a:xfrm>
          <a:prstGeom prst="rect">
            <a:avLst/>
          </a:prstGeom>
          <a:noFill/>
        </p:spPr>
        <p:txBody>
          <a:bodyPr wrap="square" rtlCol="0">
            <a:spAutoFit/>
          </a:bodyPr>
          <a:lstStyle/>
          <a:p>
            <a:r>
              <a:rPr lang="de-DE" sz="1600" b="1" dirty="0"/>
              <a:t>Max </a:t>
            </a:r>
            <a:r>
              <a:rPr lang="de-DE" sz="1600" b="1" dirty="0" smtClean="0"/>
              <a:t>Schirmeisen</a:t>
            </a:r>
          </a:p>
          <a:p>
            <a:r>
              <a:rPr lang="de-DE" sz="1600" b="1" dirty="0" smtClean="0"/>
              <a:t>Organisation Sick Trick Tour</a:t>
            </a:r>
          </a:p>
          <a:p>
            <a:r>
              <a:rPr lang="de-DE" sz="1600" dirty="0" smtClean="0"/>
              <a:t>t.: +</a:t>
            </a:r>
            <a:r>
              <a:rPr lang="de-DE" sz="1600" dirty="0"/>
              <a:t>43 650 4775536</a:t>
            </a:r>
            <a:endParaRPr lang="de-AT" sz="1600" dirty="0"/>
          </a:p>
          <a:p>
            <a:r>
              <a:rPr lang="de-DE" sz="1600" dirty="0" smtClean="0"/>
              <a:t>e.: schirmeisen@hotmail.com</a:t>
            </a:r>
            <a:endParaRPr lang="de-AT" sz="1600" dirty="0"/>
          </a:p>
          <a:p>
            <a:r>
              <a:rPr lang="de-DE" sz="1600" dirty="0"/>
              <a:t> </a:t>
            </a:r>
            <a:endParaRPr lang="de-AT" sz="1600" dirty="0"/>
          </a:p>
          <a:p>
            <a:r>
              <a:rPr lang="de-DE" sz="1600" b="1" dirty="0"/>
              <a:t>Elisabeth </a:t>
            </a:r>
            <a:r>
              <a:rPr lang="de-DE" sz="1600" b="1" dirty="0" smtClean="0"/>
              <a:t>Obermoser</a:t>
            </a:r>
          </a:p>
          <a:p>
            <a:r>
              <a:rPr lang="de-DE" sz="1600" b="1" dirty="0" smtClean="0"/>
              <a:t>Kommunikation Sick Trick Tour</a:t>
            </a:r>
            <a:endParaRPr lang="de-AT" sz="1600" dirty="0" smtClean="0"/>
          </a:p>
          <a:p>
            <a:r>
              <a:rPr lang="de-DE" sz="1600" dirty="0" smtClean="0"/>
              <a:t>t</a:t>
            </a:r>
            <a:r>
              <a:rPr lang="de-DE" sz="1600" dirty="0"/>
              <a:t>.: +43 650 5551717</a:t>
            </a:r>
            <a:endParaRPr lang="de-AT" sz="1600" dirty="0"/>
          </a:p>
          <a:p>
            <a:r>
              <a:rPr lang="de-DE" sz="1600" dirty="0"/>
              <a:t>e: gschdiascht@gmail.com</a:t>
            </a:r>
            <a:endParaRPr lang="de-AT" sz="1600" dirty="0"/>
          </a:p>
          <a:p>
            <a:r>
              <a:rPr lang="de-DE" sz="1400" dirty="0" smtClean="0"/>
              <a:t> </a:t>
            </a:r>
            <a:endParaRPr lang="de-AT" sz="1400" dirty="0"/>
          </a:p>
        </p:txBody>
      </p:sp>
      <p:grpSp>
        <p:nvGrpSpPr>
          <p:cNvPr id="15" name="Gruppierung 14"/>
          <p:cNvGrpSpPr/>
          <p:nvPr/>
        </p:nvGrpSpPr>
        <p:grpSpPr>
          <a:xfrm>
            <a:off x="7456469" y="1555987"/>
            <a:ext cx="3544252" cy="1668319"/>
            <a:chOff x="7456469" y="1479019"/>
            <a:chExt cx="3544252" cy="1668319"/>
          </a:xfrm>
        </p:grpSpPr>
        <p:sp>
          <p:nvSpPr>
            <p:cNvPr id="9" name="TextBox 8"/>
            <p:cNvSpPr txBox="1"/>
            <p:nvPr/>
          </p:nvSpPr>
          <p:spPr>
            <a:xfrm>
              <a:off x="8161317" y="1648439"/>
              <a:ext cx="2396719" cy="307777"/>
            </a:xfrm>
            <a:prstGeom prst="rect">
              <a:avLst/>
            </a:prstGeom>
            <a:noFill/>
          </p:spPr>
          <p:txBody>
            <a:bodyPr wrap="square" rtlCol="0">
              <a:spAutoFit/>
            </a:bodyPr>
            <a:lstStyle/>
            <a:p>
              <a:r>
                <a:rPr lang="en-US" sz="1400" dirty="0" smtClean="0">
                  <a:solidFill>
                    <a:schemeClr val="tx2"/>
                  </a:solidFill>
                </a:rPr>
                <a:t>WWW.SICKTRICKTOUR.COM</a:t>
              </a:r>
              <a:endParaRPr lang="en-US" sz="1400" dirty="0">
                <a:solidFill>
                  <a:schemeClr val="tx2"/>
                </a:solidFill>
              </a:endParaRPr>
            </a:p>
          </p:txBody>
        </p:sp>
        <p:sp>
          <p:nvSpPr>
            <p:cNvPr id="11" name="TextBox 10"/>
            <p:cNvSpPr txBox="1"/>
            <p:nvPr/>
          </p:nvSpPr>
          <p:spPr>
            <a:xfrm>
              <a:off x="8161318" y="2155348"/>
              <a:ext cx="2829879" cy="307777"/>
            </a:xfrm>
            <a:prstGeom prst="rect">
              <a:avLst/>
            </a:prstGeom>
            <a:noFill/>
          </p:spPr>
          <p:txBody>
            <a:bodyPr wrap="square" rtlCol="0">
              <a:spAutoFit/>
            </a:bodyPr>
            <a:lstStyle/>
            <a:p>
              <a:r>
                <a:rPr lang="en-US" sz="1400" dirty="0" err="1" smtClean="0">
                  <a:solidFill>
                    <a:schemeClr val="tx2"/>
                  </a:solidFill>
                </a:rPr>
                <a:t>INSTAGRAM@sicktricktour</a:t>
              </a:r>
              <a:endParaRPr lang="en-US" sz="1400" dirty="0">
                <a:solidFill>
                  <a:schemeClr val="tx2"/>
                </a:solidFill>
              </a:endParaRPr>
            </a:p>
          </p:txBody>
        </p:sp>
        <p:sp>
          <p:nvSpPr>
            <p:cNvPr id="14" name="TextBox 13"/>
            <p:cNvSpPr txBox="1"/>
            <p:nvPr/>
          </p:nvSpPr>
          <p:spPr>
            <a:xfrm>
              <a:off x="8170842" y="2661029"/>
              <a:ext cx="2829879" cy="307777"/>
            </a:xfrm>
            <a:prstGeom prst="rect">
              <a:avLst/>
            </a:prstGeom>
            <a:noFill/>
          </p:spPr>
          <p:txBody>
            <a:bodyPr wrap="square" rtlCol="0">
              <a:spAutoFit/>
            </a:bodyPr>
            <a:lstStyle/>
            <a:p>
              <a:r>
                <a:rPr lang="en-US" sz="1400" dirty="0" smtClean="0">
                  <a:solidFill>
                    <a:schemeClr val="tx2"/>
                  </a:solidFill>
                </a:rPr>
                <a:t>FACEBOOK.COM/SICKTRICKTOUR</a:t>
              </a:r>
              <a:endParaRPr lang="en-US" sz="1400" dirty="0">
                <a:solidFill>
                  <a:schemeClr val="tx2"/>
                </a:solidFill>
              </a:endParaRPr>
            </a:p>
          </p:txBody>
        </p:sp>
        <p:pic>
          <p:nvPicPr>
            <p:cNvPr id="36" name="Grafik 35"/>
            <p:cNvPicPr>
              <a:picLocks noChangeAspect="1"/>
            </p:cNvPicPr>
            <p:nvPr/>
          </p:nvPicPr>
          <p:blipFill>
            <a:blip r:embed="rId2"/>
            <a:stretch>
              <a:fillRect/>
            </a:stretch>
          </p:blipFill>
          <p:spPr>
            <a:xfrm>
              <a:off x="7487091" y="2491584"/>
              <a:ext cx="673241" cy="655754"/>
            </a:xfrm>
            <a:prstGeom prst="ellipse">
              <a:avLst/>
            </a:prstGeom>
            <a:ln>
              <a:noFill/>
            </a:ln>
            <a:effectLst>
              <a:softEdge rad="112500"/>
            </a:effectLst>
          </p:spPr>
        </p:pic>
        <p:pic>
          <p:nvPicPr>
            <p:cNvPr id="37" name="Grafik 36"/>
            <p:cNvPicPr>
              <a:picLocks noChangeAspect="1"/>
            </p:cNvPicPr>
            <p:nvPr/>
          </p:nvPicPr>
          <p:blipFill>
            <a:blip r:embed="rId3"/>
            <a:stretch>
              <a:fillRect/>
            </a:stretch>
          </p:blipFill>
          <p:spPr>
            <a:xfrm>
              <a:off x="7465993" y="2028662"/>
              <a:ext cx="695325" cy="619125"/>
            </a:xfrm>
            <a:prstGeom prst="ellipse">
              <a:avLst/>
            </a:prstGeom>
            <a:ln>
              <a:noFill/>
            </a:ln>
            <a:effectLst>
              <a:softEdge rad="112500"/>
            </a:effectLst>
          </p:spPr>
        </p:pic>
        <p:pic>
          <p:nvPicPr>
            <p:cNvPr id="38" name="Grafik 37"/>
            <p:cNvPicPr>
              <a:picLocks noChangeAspect="1"/>
            </p:cNvPicPr>
            <p:nvPr/>
          </p:nvPicPr>
          <p:blipFill>
            <a:blip r:embed="rId4"/>
            <a:stretch>
              <a:fillRect/>
            </a:stretch>
          </p:blipFill>
          <p:spPr>
            <a:xfrm>
              <a:off x="7456469" y="1479019"/>
              <a:ext cx="714375" cy="647700"/>
            </a:xfrm>
            <a:prstGeom prst="ellipse">
              <a:avLst/>
            </a:prstGeom>
            <a:ln>
              <a:noFill/>
            </a:ln>
            <a:effectLst>
              <a:softEdge rad="112500"/>
            </a:effectLst>
          </p:spPr>
        </p:pic>
      </p:grpSp>
      <p:pic>
        <p:nvPicPr>
          <p:cNvPr id="3" name="Grafik 2"/>
          <p:cNvPicPr>
            <a:picLocks noChangeAspect="1"/>
          </p:cNvPicPr>
          <p:nvPr/>
        </p:nvPicPr>
        <p:blipFill rotWithShape="1">
          <a:blip r:embed="rId5">
            <a:extLst>
              <a:ext uri="{28A0092B-C50C-407E-A947-70E740481C1C}">
                <a14:useLocalDpi xmlns:a14="http://schemas.microsoft.com/office/drawing/2010/main" val="0"/>
              </a:ext>
            </a:extLst>
          </a:blip>
          <a:srcRect l="23990" r="10859"/>
          <a:stretch/>
        </p:blipFill>
        <p:spPr>
          <a:xfrm>
            <a:off x="0" y="-1093"/>
            <a:ext cx="6705600" cy="6859093"/>
          </a:xfrm>
          <a:prstGeom prst="rect">
            <a:avLst/>
          </a:prstGeom>
        </p:spPr>
      </p:pic>
    </p:spTree>
    <p:extLst>
      <p:ext uri="{BB962C8B-B14F-4D97-AF65-F5344CB8AC3E}">
        <p14:creationId xmlns:p14="http://schemas.microsoft.com/office/powerpoint/2010/main" val="19676187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1000"/>
                            </p:stCondLst>
                            <p:childTnLst>
                              <p:par>
                                <p:cTn id="9" presetID="22" presetClass="entr" presetSubtype="1" fill="hold" grpId="0"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extLst>
              <a:ext uri="{28A0092B-C50C-407E-A947-70E740481C1C}">
                <a14:useLocalDpi xmlns:a14="http://schemas.microsoft.com/office/drawing/2010/main" val="0"/>
              </a:ext>
            </a:extLst>
          </a:blip>
          <a:srcRect b="22356"/>
          <a:stretch/>
        </p:blipFill>
        <p:spPr>
          <a:xfrm>
            <a:off x="0" y="968328"/>
            <a:ext cx="8026400" cy="5889672"/>
          </a:xfrm>
          <a:prstGeom prst="rect">
            <a:avLst/>
          </a:prstGeom>
        </p:spPr>
      </p:pic>
      <p:grpSp>
        <p:nvGrpSpPr>
          <p:cNvPr id="4" name="Group 3"/>
          <p:cNvGrpSpPr/>
          <p:nvPr/>
        </p:nvGrpSpPr>
        <p:grpSpPr>
          <a:xfrm>
            <a:off x="8425711" y="968328"/>
            <a:ext cx="3232889" cy="4833425"/>
            <a:chOff x="4181475" y="1250815"/>
            <a:chExt cx="7139667" cy="2563252"/>
          </a:xfrm>
        </p:grpSpPr>
        <p:sp>
          <p:nvSpPr>
            <p:cNvPr id="2" name="TextBox 1"/>
            <p:cNvSpPr txBox="1"/>
            <p:nvPr/>
          </p:nvSpPr>
          <p:spPr>
            <a:xfrm>
              <a:off x="4181475" y="1250815"/>
              <a:ext cx="7139667" cy="923330"/>
            </a:xfrm>
            <a:prstGeom prst="rect">
              <a:avLst/>
            </a:prstGeom>
            <a:solidFill>
              <a:srgbClr val="2F2840"/>
            </a:solidFill>
          </p:spPr>
          <p:txBody>
            <a:bodyPr wrap="square" rtlCol="0">
              <a:spAutoFit/>
            </a:bodyPr>
            <a:lstStyle/>
            <a:p>
              <a:pPr algn="ctr"/>
              <a:r>
                <a:rPr lang="en-US" sz="5400" b="1" dirty="0" smtClean="0">
                  <a:solidFill>
                    <a:schemeClr val="bg1"/>
                  </a:solidFill>
                  <a:ea typeface="Roboto Black" panose="02000000000000000000" pitchFamily="2" charset="0"/>
                  <a:cs typeface="Aharoni" panose="02010803020104030203" pitchFamily="2" charset="-79"/>
                </a:rPr>
                <a:t>DANKE FÜR </a:t>
              </a:r>
            </a:p>
          </p:txBody>
        </p:sp>
        <p:sp>
          <p:nvSpPr>
            <p:cNvPr id="3" name="TextBox 2"/>
            <p:cNvSpPr txBox="1"/>
            <p:nvPr/>
          </p:nvSpPr>
          <p:spPr>
            <a:xfrm>
              <a:off x="4181475" y="2443024"/>
              <a:ext cx="7139667" cy="1371043"/>
            </a:xfrm>
            <a:prstGeom prst="rect">
              <a:avLst/>
            </a:prstGeom>
            <a:solidFill>
              <a:srgbClr val="2F2840"/>
            </a:solidFill>
          </p:spPr>
          <p:txBody>
            <a:bodyPr wrap="square" rtlCol="0">
              <a:spAutoFit/>
            </a:bodyPr>
            <a:lstStyle/>
            <a:p>
              <a:pPr algn="ctr"/>
              <a:r>
                <a:rPr lang="en-US" sz="5400" b="1" dirty="0" smtClean="0">
                  <a:solidFill>
                    <a:schemeClr val="bg1"/>
                  </a:solidFill>
                  <a:ea typeface="Roboto Black" panose="02000000000000000000" pitchFamily="2" charset="0"/>
                  <a:cs typeface="Aharoni" panose="02010803020104030203" pitchFamily="2" charset="-79"/>
                </a:rPr>
                <a:t>EURE UNTER-STÜZUNG </a:t>
              </a:r>
              <a:endParaRPr lang="en-US" sz="9600" dirty="0">
                <a:solidFill>
                  <a:schemeClr val="bg1"/>
                </a:solidFill>
                <a:ea typeface="Roboto Black" panose="02000000000000000000" pitchFamily="2" charset="0"/>
                <a:cs typeface="Aharoni" panose="02010803020104030203" pitchFamily="2" charset="-79"/>
              </a:endParaRPr>
            </a:p>
          </p:txBody>
        </p:sp>
      </p:grpSp>
    </p:spTree>
    <p:extLst>
      <p:ext uri="{BB962C8B-B14F-4D97-AF65-F5344CB8AC3E}">
        <p14:creationId xmlns:p14="http://schemas.microsoft.com/office/powerpoint/2010/main" val="37144099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xmlns:mv="urn:schemas-microsoft-com:mac:vml">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quarter" idx="12"/>
          </p:nvPr>
        </p:nvSpPr>
        <p:spPr>
          <a:xfrm>
            <a:off x="2087301" y="259080"/>
            <a:ext cx="8186039" cy="674479"/>
          </a:xfrm>
        </p:spPr>
        <p:txBody>
          <a:bodyPr/>
          <a:lstStyle/>
          <a:p>
            <a:r>
              <a:rPr lang="de-AT" dirty="0" smtClean="0"/>
              <a:t>Der </a:t>
            </a:r>
            <a:r>
              <a:rPr lang="de-AT" dirty="0" err="1" smtClean="0"/>
              <a:t>KulTour</a:t>
            </a:r>
            <a:r>
              <a:rPr lang="de-AT" dirty="0" smtClean="0"/>
              <a:t> Auftrag der Sick Trick Crew</a:t>
            </a:r>
          </a:p>
        </p:txBody>
      </p:sp>
      <p:sp>
        <p:nvSpPr>
          <p:cNvPr id="10" name="Rechteck 9"/>
          <p:cNvSpPr/>
          <p:nvPr/>
        </p:nvSpPr>
        <p:spPr>
          <a:xfrm>
            <a:off x="552342" y="2553950"/>
            <a:ext cx="11255966" cy="3416320"/>
          </a:xfrm>
          <a:prstGeom prst="rect">
            <a:avLst/>
          </a:prstGeom>
          <a:noFill/>
        </p:spPr>
        <p:txBody>
          <a:bodyPr wrap="none" lIns="91440" tIns="45720" rIns="91440" bIns="45720">
            <a:spAutoFit/>
          </a:bodyPr>
          <a:lstStyle/>
          <a:p>
            <a:pPr algn="ctr"/>
            <a:r>
              <a:rPr lang="de-DE" sz="5400" b="1" dirty="0" smtClean="0">
                <a:ln w="12700">
                  <a:solidFill>
                    <a:schemeClr val="tx1">
                      <a:lumMod val="20000"/>
                      <a:lumOff val="80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Art </a:t>
            </a:r>
          </a:p>
          <a:p>
            <a:pPr algn="ctr"/>
            <a:r>
              <a:rPr lang="de-DE" sz="5400" b="1" dirty="0" smtClean="0">
                <a:ln w="12700">
                  <a:solidFill>
                    <a:schemeClr val="tx1">
                      <a:lumMod val="20000"/>
                      <a:lumOff val="80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Snow                  Skate               Surf          </a:t>
            </a:r>
          </a:p>
          <a:p>
            <a:r>
              <a:rPr lang="de-DE" sz="5400" b="1" dirty="0" smtClean="0">
                <a:ln w="12700">
                  <a:solidFill>
                    <a:schemeClr val="tx1">
                      <a:lumMod val="20000"/>
                      <a:lumOff val="80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Lifestyle </a:t>
            </a:r>
          </a:p>
          <a:p>
            <a:pPr algn="ctr"/>
            <a:r>
              <a:rPr lang="de-DE" sz="5400" b="1" dirty="0" smtClean="0">
                <a:ln w="12700">
                  <a:solidFill>
                    <a:schemeClr val="tx1">
                      <a:lumMod val="20000"/>
                      <a:lumOff val="80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Social </a:t>
            </a:r>
            <a:endParaRPr lang="de-DE" sz="5400" b="1" dirty="0">
              <a:ln w="12700">
                <a:solidFill>
                  <a:schemeClr val="tx1">
                    <a:lumMod val="20000"/>
                    <a:lumOff val="80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0479854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460994" y="1646781"/>
            <a:ext cx="6731006" cy="4532659"/>
          </a:xfrm>
          <a:prstGeom prst="rect">
            <a:avLst/>
          </a:prstGeom>
          <a:solidFill>
            <a:schemeClr val="tx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1" dirty="0"/>
          </a:p>
        </p:txBody>
      </p:sp>
      <p:sp>
        <p:nvSpPr>
          <p:cNvPr id="15" name="Text Placeholder 14"/>
          <p:cNvSpPr>
            <a:spLocks noGrp="1"/>
          </p:cNvSpPr>
          <p:nvPr>
            <p:ph type="body" sz="quarter" idx="12"/>
          </p:nvPr>
        </p:nvSpPr>
        <p:spPr/>
        <p:txBody>
          <a:bodyPr/>
          <a:lstStyle/>
          <a:p>
            <a:r>
              <a:rPr lang="en-US" dirty="0" smtClean="0"/>
              <a:t>HISTORY SICK TRICK TOUR</a:t>
            </a:r>
            <a:endParaRPr lang="en-US" dirty="0"/>
          </a:p>
        </p:txBody>
      </p:sp>
      <p:pic>
        <p:nvPicPr>
          <p:cNvPr id="19" name="Bild 18" descr="highres_506886_Kitzbuehel__14-02-2015__action__fs__unknown_rider__Roland_Haschka_QParks__012 Kopie.jpg"/>
          <p:cNvPicPr>
            <a:picLocks noChangeAspect="1"/>
          </p:cNvPicPr>
          <p:nvPr/>
        </p:nvPicPr>
        <p:blipFill>
          <a:blip r:embed="rId2"/>
          <a:srcRect l="9227" r="10150"/>
          <a:stretch>
            <a:fillRect/>
          </a:stretch>
        </p:blipFill>
        <p:spPr>
          <a:xfrm>
            <a:off x="-1129" y="1644650"/>
            <a:ext cx="5471587" cy="4531816"/>
          </a:xfrm>
          <a:prstGeom prst="rect">
            <a:avLst/>
          </a:prstGeom>
        </p:spPr>
      </p:pic>
      <p:sp>
        <p:nvSpPr>
          <p:cNvPr id="20" name="TextBox 10"/>
          <p:cNvSpPr txBox="1"/>
          <p:nvPr/>
        </p:nvSpPr>
        <p:spPr>
          <a:xfrm>
            <a:off x="5868760" y="1899386"/>
            <a:ext cx="5896429" cy="4016484"/>
          </a:xfrm>
          <a:prstGeom prst="rect">
            <a:avLst/>
          </a:prstGeom>
          <a:noFill/>
        </p:spPr>
        <p:txBody>
          <a:bodyPr wrap="square" rtlCol="0">
            <a:spAutoFit/>
          </a:bodyPr>
          <a:lstStyle/>
          <a:p>
            <a:r>
              <a:rPr lang="en-US" sz="3600" b="1" dirty="0" err="1" smtClean="0">
                <a:solidFill>
                  <a:schemeClr val="bg1"/>
                </a:solidFill>
              </a:rPr>
              <a:t>Immer</a:t>
            </a:r>
            <a:r>
              <a:rPr lang="en-US" sz="3600" b="1" dirty="0" smtClean="0">
                <a:solidFill>
                  <a:schemeClr val="bg1"/>
                </a:solidFill>
              </a:rPr>
              <a:t> </a:t>
            </a:r>
            <a:r>
              <a:rPr lang="en-US" sz="3600" b="1" dirty="0" err="1" smtClean="0">
                <a:solidFill>
                  <a:schemeClr val="bg1"/>
                </a:solidFill>
              </a:rPr>
              <a:t>wieder</a:t>
            </a:r>
            <a:r>
              <a:rPr lang="en-US" sz="3600" b="1" dirty="0" smtClean="0">
                <a:solidFill>
                  <a:schemeClr val="bg1"/>
                </a:solidFill>
              </a:rPr>
              <a:t> </a:t>
            </a:r>
            <a:r>
              <a:rPr lang="en-US" sz="3600" b="1" dirty="0" err="1" smtClean="0">
                <a:solidFill>
                  <a:schemeClr val="bg1"/>
                </a:solidFill>
              </a:rPr>
              <a:t>aufs</a:t>
            </a:r>
            <a:r>
              <a:rPr lang="en-US" sz="3600" b="1" dirty="0" smtClean="0">
                <a:solidFill>
                  <a:schemeClr val="bg1"/>
                </a:solidFill>
              </a:rPr>
              <a:t> </a:t>
            </a:r>
            <a:r>
              <a:rPr lang="en-US" sz="3600" b="1" dirty="0" err="1" smtClean="0">
                <a:solidFill>
                  <a:schemeClr val="bg1"/>
                </a:solidFill>
              </a:rPr>
              <a:t>Neue</a:t>
            </a:r>
            <a:r>
              <a:rPr lang="en-US" sz="3600" b="1" dirty="0" smtClean="0">
                <a:solidFill>
                  <a:schemeClr val="bg1"/>
                </a:solidFill>
              </a:rPr>
              <a:t>…</a:t>
            </a:r>
          </a:p>
          <a:p>
            <a:pPr>
              <a:spcAft>
                <a:spcPts val="1200"/>
              </a:spcAft>
            </a:pPr>
            <a:r>
              <a:rPr lang="en-US" sz="2400" dirty="0" smtClean="0">
                <a:solidFill>
                  <a:schemeClr val="bg1"/>
                </a:solidFill>
              </a:rPr>
              <a:t>…Reibungen entgegenwirken</a:t>
            </a:r>
            <a:endParaRPr lang="en-US" sz="2000" dirty="0" smtClean="0">
              <a:solidFill>
                <a:schemeClr val="bg1"/>
              </a:solidFill>
            </a:endParaRPr>
          </a:p>
          <a:p>
            <a:pPr algn="just">
              <a:lnSpc>
                <a:spcPct val="150000"/>
              </a:lnSpc>
              <a:spcAft>
                <a:spcPts val="600"/>
              </a:spcAft>
            </a:pPr>
            <a:r>
              <a:rPr lang="de-AT" sz="1200" dirty="0" smtClean="0">
                <a:solidFill>
                  <a:schemeClr val="bg1"/>
                </a:solidFill>
              </a:rPr>
              <a:t>Anfänglich als reiner „Gaudi-Bewerb“ gedacht, um die Wogen zwischen Freeskifahrern und  Snowboardern zu glätten, entwickelte sich die Sick Trick Tour (STT) sehr schnell zu einer festen Freestyle Institution im österreichischen Alpenraum. Das Konzept, Freeskier und Snowboarder als Mixed-Team in Dreier-Gruppen zu werten ging auf. Es wurde als solches zum ersten mal in diesem Wettkampfsegment erprobt und mit Erfolg belohnt. </a:t>
            </a:r>
          </a:p>
          <a:p>
            <a:pPr algn="just">
              <a:lnSpc>
                <a:spcPct val="150000"/>
              </a:lnSpc>
            </a:pPr>
            <a:r>
              <a:rPr lang="de-AT" sz="1200" dirty="0" smtClean="0">
                <a:solidFill>
                  <a:schemeClr val="bg1"/>
                </a:solidFill>
              </a:rPr>
              <a:t>Die Internationalisierung sowie die steigende Anzahl der szeneorientierten Medienpartner und Sponsoren führten 2006 zur Umstrukturierung der STT Bewerbe in getrennt gewertete Einzeldisziplinen. Das Augenmerk wird seither vor allem auf die Förderung von Nachwuchssportlern gelegt. Die Sick Trick Tour Contests zählen seit Jahren zu den teilnehmerstärksten Pro-Am Bewerben der Alpen.</a:t>
            </a:r>
            <a:endParaRPr lang="de-AT" sz="1200" dirty="0">
              <a:solidFill>
                <a:schemeClr val="bg1"/>
              </a:solidFill>
            </a:endParaRPr>
          </a:p>
        </p:txBody>
      </p:sp>
    </p:spTree>
    <p:extLst>
      <p:ext uri="{BB962C8B-B14F-4D97-AF65-F5344CB8AC3E}">
        <p14:creationId xmlns:p14="http://schemas.microsoft.com/office/powerpoint/2010/main" val="548730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25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118" y="1646781"/>
            <a:ext cx="6731006" cy="4532659"/>
          </a:xfrm>
          <a:prstGeom prst="rect">
            <a:avLst/>
          </a:prstGeom>
          <a:solidFill>
            <a:schemeClr val="tx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1" dirty="0"/>
          </a:p>
        </p:txBody>
      </p:sp>
      <p:sp>
        <p:nvSpPr>
          <p:cNvPr id="15" name="Text Placeholder 14"/>
          <p:cNvSpPr>
            <a:spLocks noGrp="1"/>
          </p:cNvSpPr>
          <p:nvPr>
            <p:ph type="body" sz="quarter" idx="12"/>
          </p:nvPr>
        </p:nvSpPr>
        <p:spPr/>
        <p:txBody>
          <a:bodyPr/>
          <a:lstStyle/>
          <a:p>
            <a:r>
              <a:rPr lang="en-US" dirty="0" smtClean="0"/>
              <a:t>ABOUT SICK TRICK TOUR</a:t>
            </a:r>
            <a:endParaRPr lang="en-US" dirty="0"/>
          </a:p>
        </p:txBody>
      </p:sp>
      <p:sp>
        <p:nvSpPr>
          <p:cNvPr id="20" name="TextBox 10"/>
          <p:cNvSpPr txBox="1"/>
          <p:nvPr/>
        </p:nvSpPr>
        <p:spPr>
          <a:xfrm>
            <a:off x="300064" y="1899386"/>
            <a:ext cx="5896429" cy="4001095"/>
          </a:xfrm>
          <a:prstGeom prst="rect">
            <a:avLst/>
          </a:prstGeom>
          <a:noFill/>
        </p:spPr>
        <p:txBody>
          <a:bodyPr wrap="square" rtlCol="0">
            <a:spAutoFit/>
          </a:bodyPr>
          <a:lstStyle/>
          <a:p>
            <a:r>
              <a:rPr lang="en-US" sz="3600" b="1" dirty="0" smtClean="0">
                <a:solidFill>
                  <a:schemeClr val="bg1"/>
                </a:solidFill>
              </a:rPr>
              <a:t>und </a:t>
            </a:r>
            <a:r>
              <a:rPr lang="en-US" sz="3600" b="1" dirty="0" err="1" smtClean="0">
                <a:solidFill>
                  <a:schemeClr val="bg1"/>
                </a:solidFill>
              </a:rPr>
              <a:t>kein</a:t>
            </a:r>
            <a:r>
              <a:rPr lang="en-US" sz="3600" b="1" dirty="0" smtClean="0">
                <a:solidFill>
                  <a:schemeClr val="bg1"/>
                </a:solidFill>
              </a:rPr>
              <a:t> </a:t>
            </a:r>
            <a:r>
              <a:rPr lang="en-US" sz="3600" b="1" dirty="0" err="1" smtClean="0">
                <a:solidFill>
                  <a:schemeClr val="bg1"/>
                </a:solidFill>
              </a:rPr>
              <a:t>bisschen</a:t>
            </a:r>
            <a:r>
              <a:rPr lang="en-US" sz="3600" b="1" dirty="0" smtClean="0">
                <a:solidFill>
                  <a:schemeClr val="bg1"/>
                </a:solidFill>
              </a:rPr>
              <a:t> </a:t>
            </a:r>
            <a:r>
              <a:rPr lang="en-US" sz="3600" b="1" dirty="0" err="1" smtClean="0">
                <a:solidFill>
                  <a:schemeClr val="bg1"/>
                </a:solidFill>
              </a:rPr>
              <a:t>müde</a:t>
            </a:r>
            <a:r>
              <a:rPr lang="en-US" sz="3600" b="1" dirty="0" smtClean="0">
                <a:solidFill>
                  <a:schemeClr val="bg1"/>
                </a:solidFill>
              </a:rPr>
              <a:t>…</a:t>
            </a:r>
          </a:p>
          <a:p>
            <a:pPr>
              <a:spcAft>
                <a:spcPts val="1200"/>
              </a:spcAft>
            </a:pPr>
            <a:r>
              <a:rPr lang="en-US" sz="2400" dirty="0" smtClean="0">
                <a:solidFill>
                  <a:schemeClr val="bg1"/>
                </a:solidFill>
              </a:rPr>
              <a:t>… </a:t>
            </a:r>
            <a:r>
              <a:rPr lang="en-US" sz="2400" dirty="0" err="1" smtClean="0">
                <a:solidFill>
                  <a:schemeClr val="bg1"/>
                </a:solidFill>
              </a:rPr>
              <a:t>Zeit</a:t>
            </a:r>
            <a:r>
              <a:rPr lang="en-US" sz="2400" dirty="0" smtClean="0">
                <a:solidFill>
                  <a:schemeClr val="bg1"/>
                </a:solidFill>
              </a:rPr>
              <a:t> in die </a:t>
            </a:r>
            <a:r>
              <a:rPr lang="en-US" sz="2400" dirty="0" err="1" smtClean="0">
                <a:solidFill>
                  <a:schemeClr val="bg1"/>
                </a:solidFill>
              </a:rPr>
              <a:t>Zukunft</a:t>
            </a:r>
            <a:r>
              <a:rPr lang="en-US" sz="2400" dirty="0" smtClean="0">
                <a:solidFill>
                  <a:schemeClr val="bg1"/>
                </a:solidFill>
              </a:rPr>
              <a:t> </a:t>
            </a:r>
            <a:r>
              <a:rPr lang="en-US" sz="2400" dirty="0" err="1" smtClean="0">
                <a:solidFill>
                  <a:schemeClr val="bg1"/>
                </a:solidFill>
              </a:rPr>
              <a:t>zu</a:t>
            </a:r>
            <a:r>
              <a:rPr lang="en-US" sz="2400" dirty="0" smtClean="0">
                <a:solidFill>
                  <a:schemeClr val="bg1"/>
                </a:solidFill>
              </a:rPr>
              <a:t> </a:t>
            </a:r>
            <a:r>
              <a:rPr lang="en-US" sz="2400" dirty="0" err="1" smtClean="0">
                <a:solidFill>
                  <a:schemeClr val="bg1"/>
                </a:solidFill>
              </a:rPr>
              <a:t>schauen</a:t>
            </a:r>
            <a:endParaRPr lang="en-US" sz="2400" dirty="0" smtClean="0">
              <a:solidFill>
                <a:schemeClr val="bg1"/>
              </a:solidFill>
            </a:endParaRPr>
          </a:p>
          <a:p>
            <a:pPr>
              <a:spcAft>
                <a:spcPts val="1200"/>
              </a:spcAft>
            </a:pPr>
            <a:endParaRPr lang="en-US" sz="1500" dirty="0" smtClean="0">
              <a:solidFill>
                <a:schemeClr val="bg1"/>
              </a:solidFill>
            </a:endParaRPr>
          </a:p>
          <a:p>
            <a:pPr algn="just">
              <a:lnSpc>
                <a:spcPct val="150000"/>
              </a:lnSpc>
              <a:spcAft>
                <a:spcPts val="600"/>
              </a:spcAft>
            </a:pPr>
            <a:r>
              <a:rPr lang="de-AT" sz="1200" dirty="0" smtClean="0">
                <a:solidFill>
                  <a:schemeClr val="bg1"/>
                </a:solidFill>
              </a:rPr>
              <a:t>Nach unserem erfolgreichen 15 jährigen Jubiläum im letzten Winter 2017/18 ist es nun Zeit sich wieder ein wenig zu verändern. </a:t>
            </a:r>
          </a:p>
          <a:p>
            <a:pPr algn="just">
              <a:lnSpc>
                <a:spcPct val="150000"/>
              </a:lnSpc>
              <a:spcAft>
                <a:spcPts val="600"/>
              </a:spcAft>
            </a:pPr>
            <a:r>
              <a:rPr lang="de-AT" sz="1200" dirty="0" smtClean="0">
                <a:solidFill>
                  <a:schemeClr val="bg1"/>
                </a:solidFill>
              </a:rPr>
              <a:t>Wieder etwas mehr Fokus auf den Nachwuchs,  denn sie sind schließlich die Skifahrer und Snowboarder von morgen. Freestyle gehört da gleichermaßen dazu, Events in Richtung Kunst, Sport wie Snow, Skate, </a:t>
            </a:r>
            <a:r>
              <a:rPr lang="de-AT" sz="1200" dirty="0" err="1" smtClean="0">
                <a:solidFill>
                  <a:schemeClr val="bg1"/>
                </a:solidFill>
              </a:rPr>
              <a:t>Sup</a:t>
            </a:r>
            <a:r>
              <a:rPr lang="de-AT" sz="1200" dirty="0" smtClean="0">
                <a:solidFill>
                  <a:schemeClr val="bg1"/>
                </a:solidFill>
              </a:rPr>
              <a:t>, Surf und Lifestyle, das macht eine perfekte Mischung aus!</a:t>
            </a:r>
          </a:p>
          <a:p>
            <a:pPr algn="just">
              <a:lnSpc>
                <a:spcPct val="150000"/>
              </a:lnSpc>
              <a:spcAft>
                <a:spcPts val="600"/>
              </a:spcAft>
            </a:pPr>
            <a:r>
              <a:rPr lang="de-AT" sz="1200" dirty="0" smtClean="0">
                <a:solidFill>
                  <a:schemeClr val="bg1"/>
                </a:solidFill>
              </a:rPr>
              <a:t>Unser Focus liegt in dieser Saison wieder einige neue Formate und Events zu realisieren, um neue Wege zu gehen und diese kreativ und mit viel Begeisterung umzusetzen, damit auch die jüngsten diese Leidenschaft weitetragen….</a:t>
            </a:r>
            <a:endParaRPr lang="de-AT" sz="1200" dirty="0">
              <a:solidFill>
                <a:schemeClr val="bg1"/>
              </a:solidFill>
            </a:endParaRPr>
          </a:p>
        </p:txBody>
      </p:sp>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t="23654" b="21064"/>
          <a:stretch/>
        </p:blipFill>
        <p:spPr>
          <a:xfrm>
            <a:off x="6723888" y="1655064"/>
            <a:ext cx="5468112" cy="4535424"/>
          </a:xfrm>
          <a:prstGeom prst="rect">
            <a:avLst/>
          </a:prstGeom>
        </p:spPr>
      </p:pic>
    </p:spTree>
    <p:extLst>
      <p:ext uri="{BB962C8B-B14F-4D97-AF65-F5344CB8AC3E}">
        <p14:creationId xmlns:p14="http://schemas.microsoft.com/office/powerpoint/2010/main" val="1004024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25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ung 5"/>
          <p:cNvGrpSpPr/>
          <p:nvPr/>
        </p:nvGrpSpPr>
        <p:grpSpPr>
          <a:xfrm>
            <a:off x="6633159" y="1586054"/>
            <a:ext cx="3876483" cy="5056503"/>
            <a:chOff x="6633159" y="1563996"/>
            <a:chExt cx="3876483" cy="5078561"/>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4551" y="1563996"/>
              <a:ext cx="3139786" cy="2092993"/>
            </a:xfrm>
            <a:prstGeom prst="rect">
              <a:avLst/>
            </a:prstGeom>
          </p:spPr>
        </p:pic>
        <p:sp>
          <p:nvSpPr>
            <p:cNvPr id="24" name="Rectangle 23"/>
            <p:cNvSpPr/>
            <p:nvPr/>
          </p:nvSpPr>
          <p:spPr>
            <a:xfrm>
              <a:off x="6665304" y="3655327"/>
              <a:ext cx="3150469" cy="91712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7" name="TextBox 16"/>
            <p:cNvSpPr txBox="1"/>
            <p:nvPr/>
          </p:nvSpPr>
          <p:spPr>
            <a:xfrm>
              <a:off x="6633159" y="4734342"/>
              <a:ext cx="3876483" cy="1908215"/>
            </a:xfrm>
            <a:prstGeom prst="rect">
              <a:avLst/>
            </a:prstGeom>
            <a:noFill/>
          </p:spPr>
          <p:txBody>
            <a:bodyPr wrap="square" rtlCol="0">
              <a:spAutoFit/>
            </a:bodyPr>
            <a:lstStyle/>
            <a:p>
              <a:pPr>
                <a:spcAft>
                  <a:spcPts val="600"/>
                </a:spcAft>
              </a:pPr>
              <a:r>
                <a:rPr lang="de-DE" sz="2400" b="1" dirty="0" err="1" smtClean="0"/>
                <a:t>tba</a:t>
              </a:r>
              <a:endParaRPr lang="de-DE" sz="2400" b="1" dirty="0" smtClean="0"/>
            </a:p>
            <a:p>
              <a:r>
                <a:rPr lang="de-DE" sz="1400" b="1" dirty="0" err="1" smtClean="0"/>
                <a:t>Freeski</a:t>
              </a:r>
              <a:r>
                <a:rPr lang="de-DE" sz="1400" b="1" dirty="0" smtClean="0"/>
                <a:t> </a:t>
              </a:r>
              <a:r>
                <a:rPr lang="de-DE" sz="1400" b="1" dirty="0" smtClean="0"/>
                <a:t>&amp; Snowboard </a:t>
              </a:r>
              <a:r>
                <a:rPr lang="de-AT" sz="1400" b="1" dirty="0" smtClean="0"/>
                <a:t>Kids Coaching </a:t>
              </a:r>
              <a:endParaRPr lang="de-DE" sz="1400" b="1" dirty="0" smtClean="0"/>
            </a:p>
            <a:p>
              <a:pPr>
                <a:spcAft>
                  <a:spcPts val="600"/>
                </a:spcAft>
              </a:pPr>
              <a:r>
                <a:rPr lang="de-DE" sz="1400" b="1" dirty="0" smtClean="0"/>
                <a:t>Snowpark Kitzbüheler Horn </a:t>
              </a:r>
            </a:p>
            <a:p>
              <a:pPr>
                <a:buFont typeface="Arial"/>
                <a:buChar char="•"/>
              </a:pPr>
              <a:r>
                <a:rPr lang="de-AT" sz="1400" dirty="0" smtClean="0"/>
                <a:t> Kinder Coaching mit Preisen für alle Teilnehmer</a:t>
              </a:r>
            </a:p>
            <a:p>
              <a:pPr>
                <a:buFont typeface="Arial"/>
                <a:buChar char="•"/>
              </a:pPr>
              <a:r>
                <a:rPr lang="de-AT" sz="1400" dirty="0"/>
                <a:t> </a:t>
              </a:r>
              <a:r>
                <a:rPr lang="de-AT" sz="1400" dirty="0" smtClean="0"/>
                <a:t>Rahmenprogramm Musik &amp; Moderation</a:t>
              </a:r>
            </a:p>
            <a:p>
              <a:pPr>
                <a:buFont typeface="Arial"/>
                <a:buChar char="•"/>
              </a:pPr>
              <a:r>
                <a:rPr lang="de-AT" sz="1400" dirty="0" smtClean="0"/>
                <a:t> </a:t>
              </a:r>
              <a:r>
                <a:rPr lang="de-AT" sz="1400" dirty="0" err="1" smtClean="0"/>
                <a:t>Snowskate</a:t>
              </a:r>
              <a:r>
                <a:rPr lang="de-AT" sz="1400" dirty="0" smtClean="0"/>
                <a:t> Contest</a:t>
              </a:r>
            </a:p>
            <a:p>
              <a:endParaRPr lang="de-AT" sz="1400" b="1" dirty="0" smtClean="0"/>
            </a:p>
          </p:txBody>
        </p:sp>
        <p:sp>
          <p:nvSpPr>
            <p:cNvPr id="28" name="TextBox 27"/>
            <p:cNvSpPr txBox="1"/>
            <p:nvPr/>
          </p:nvSpPr>
          <p:spPr>
            <a:xfrm>
              <a:off x="6664551" y="3874442"/>
              <a:ext cx="3130184" cy="461665"/>
            </a:xfrm>
            <a:prstGeom prst="rect">
              <a:avLst/>
            </a:prstGeom>
            <a:noFill/>
          </p:spPr>
          <p:txBody>
            <a:bodyPr wrap="square" rtlCol="0">
              <a:spAutoFit/>
            </a:bodyPr>
            <a:lstStyle/>
            <a:p>
              <a:pPr algn="ctr"/>
              <a:r>
                <a:rPr lang="en-US" sz="2400" b="1" dirty="0" smtClean="0">
                  <a:solidFill>
                    <a:schemeClr val="bg1"/>
                  </a:solidFill>
                </a:rPr>
                <a:t>STT </a:t>
              </a:r>
              <a:r>
                <a:rPr lang="en-US" sz="2400" b="1" dirty="0" smtClean="0">
                  <a:solidFill>
                    <a:schemeClr val="bg1"/>
                  </a:solidFill>
                </a:rPr>
                <a:t>Kids &amp; Family Day</a:t>
              </a:r>
              <a:endParaRPr lang="en-US" sz="2400" dirty="0">
                <a:solidFill>
                  <a:schemeClr val="bg1"/>
                </a:solidFill>
              </a:endParaRPr>
            </a:p>
          </p:txBody>
        </p:sp>
      </p:grpSp>
      <p:sp>
        <p:nvSpPr>
          <p:cNvPr id="3" name="Text Placeholder 2"/>
          <p:cNvSpPr>
            <a:spLocks noGrp="1"/>
          </p:cNvSpPr>
          <p:nvPr>
            <p:ph type="body" sz="quarter" idx="12"/>
          </p:nvPr>
        </p:nvSpPr>
        <p:spPr>
          <a:xfrm>
            <a:off x="2631167" y="304800"/>
            <a:ext cx="6948261" cy="674479"/>
          </a:xfrm>
        </p:spPr>
        <p:txBody>
          <a:bodyPr/>
          <a:lstStyle/>
          <a:p>
            <a:r>
              <a:rPr lang="en-US" dirty="0" smtClean="0"/>
              <a:t>STT EVENT KALENDER 2018/19</a:t>
            </a:r>
            <a:endParaRPr lang="en-US" dirty="0"/>
          </a:p>
        </p:txBody>
      </p:sp>
      <p:grpSp>
        <p:nvGrpSpPr>
          <p:cNvPr id="5" name="Gruppierung 4"/>
          <p:cNvGrpSpPr/>
          <p:nvPr/>
        </p:nvGrpSpPr>
        <p:grpSpPr>
          <a:xfrm>
            <a:off x="2360300" y="1586054"/>
            <a:ext cx="3428676" cy="4999442"/>
            <a:chOff x="2726050" y="1586054"/>
            <a:chExt cx="3428676" cy="4999442"/>
          </a:xfrm>
        </p:grpSpPr>
        <p:sp>
          <p:nvSpPr>
            <p:cNvPr id="2" name="TextBox 1"/>
            <p:cNvSpPr txBox="1"/>
            <p:nvPr/>
          </p:nvSpPr>
          <p:spPr>
            <a:xfrm>
              <a:off x="2726050" y="4677281"/>
              <a:ext cx="3428676" cy="1908215"/>
            </a:xfrm>
            <a:prstGeom prst="rect">
              <a:avLst/>
            </a:prstGeom>
            <a:noFill/>
          </p:spPr>
          <p:txBody>
            <a:bodyPr wrap="square" rtlCol="0">
              <a:spAutoFit/>
            </a:bodyPr>
            <a:lstStyle/>
            <a:p>
              <a:pPr>
                <a:spcAft>
                  <a:spcPts val="600"/>
                </a:spcAft>
              </a:pPr>
              <a:r>
                <a:rPr lang="de-DE" sz="2400" b="1" dirty="0" smtClean="0"/>
                <a:t>Dezember 2018</a:t>
              </a:r>
            </a:p>
            <a:p>
              <a:r>
                <a:rPr lang="de-AT" sz="1400" b="1" dirty="0" smtClean="0"/>
                <a:t>Charity Event für unseren „Helden Bastian“ </a:t>
              </a:r>
              <a:endParaRPr lang="de-DE" sz="1400" b="1" dirty="0" smtClean="0"/>
            </a:p>
            <a:p>
              <a:r>
                <a:rPr lang="de-DE" sz="1400" b="1" dirty="0" smtClean="0"/>
                <a:t>O` </a:t>
              </a:r>
              <a:r>
                <a:rPr lang="de-DE" sz="1400" b="1" dirty="0" err="1" smtClean="0"/>
                <a:t>Flannigans</a:t>
              </a:r>
              <a:r>
                <a:rPr lang="de-DE" sz="1400" b="1" dirty="0" smtClean="0"/>
                <a:t> Kitzbühel</a:t>
              </a:r>
            </a:p>
            <a:p>
              <a:pPr>
                <a:spcAft>
                  <a:spcPts val="600"/>
                </a:spcAft>
              </a:pPr>
              <a:r>
                <a:rPr lang="de-DE" sz="1400" b="1" dirty="0" smtClean="0"/>
                <a:t>14th Edition</a:t>
              </a:r>
              <a:endParaRPr lang="de-AT" sz="1400" b="1" dirty="0" smtClean="0"/>
            </a:p>
            <a:p>
              <a:pPr>
                <a:buFont typeface="Arial"/>
                <a:buChar char="•"/>
              </a:pPr>
              <a:r>
                <a:rPr lang="de-DE" sz="1400" dirty="0" smtClean="0"/>
                <a:t> 60 Teilnehmer</a:t>
              </a:r>
            </a:p>
            <a:p>
              <a:pPr>
                <a:buFont typeface="Arial"/>
                <a:buChar char="•"/>
              </a:pPr>
              <a:r>
                <a:rPr lang="de-DE" sz="1400" dirty="0" smtClean="0"/>
                <a:t> DJ Trash Gordon </a:t>
              </a:r>
            </a:p>
            <a:p>
              <a:endParaRPr lang="de-AT" sz="1400" b="1" dirty="0"/>
            </a:p>
          </p:txBody>
        </p:sp>
        <p:sp>
          <p:nvSpPr>
            <p:cNvPr id="25" name="Rectangle 24"/>
            <p:cNvSpPr/>
            <p:nvPr/>
          </p:nvSpPr>
          <p:spPr>
            <a:xfrm>
              <a:off x="2811447" y="3659809"/>
              <a:ext cx="3150469" cy="917121"/>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6" name="TextBox 25"/>
            <p:cNvSpPr txBox="1"/>
            <p:nvPr/>
          </p:nvSpPr>
          <p:spPr>
            <a:xfrm>
              <a:off x="2879661" y="3880321"/>
              <a:ext cx="3175000" cy="461665"/>
            </a:xfrm>
            <a:prstGeom prst="rect">
              <a:avLst/>
            </a:prstGeom>
            <a:noFill/>
          </p:spPr>
          <p:txBody>
            <a:bodyPr wrap="square" rtlCol="0">
              <a:spAutoFit/>
            </a:bodyPr>
            <a:lstStyle/>
            <a:p>
              <a:pPr algn="ctr"/>
              <a:r>
                <a:rPr lang="en-US" sz="2400" b="1" dirty="0" smtClean="0">
                  <a:solidFill>
                    <a:schemeClr val="bg1"/>
                  </a:solidFill>
                </a:rPr>
                <a:t>STT Poker Night </a:t>
              </a:r>
              <a:endParaRPr lang="en-US" sz="2400" dirty="0">
                <a:solidFill>
                  <a:schemeClr val="bg1"/>
                </a:solidFill>
              </a:endParaRPr>
            </a:p>
          </p:txBody>
        </p:sp>
        <p:pic>
          <p:nvPicPr>
            <p:cNvPr id="21" name="Bild 21" descr="4H2A0196.jpg"/>
            <p:cNvPicPr>
              <a:picLocks noChangeAspect="1"/>
            </p:cNvPicPr>
            <p:nvPr/>
          </p:nvPicPr>
          <p:blipFill>
            <a:blip r:embed="rId3" cstate="print"/>
            <a:srcRect t="1231"/>
            <a:stretch>
              <a:fillRect/>
            </a:stretch>
          </p:blipFill>
          <p:spPr>
            <a:xfrm>
              <a:off x="2812257" y="1586054"/>
              <a:ext cx="3150412" cy="2088349"/>
            </a:xfrm>
            <a:prstGeom prst="rect">
              <a:avLst/>
            </a:prstGeom>
            <a:ln>
              <a:noFill/>
            </a:ln>
            <a:effectLst/>
          </p:spPr>
        </p:pic>
      </p:grpSp>
    </p:spTree>
    <p:extLst>
      <p:ext uri="{BB962C8B-B14F-4D97-AF65-F5344CB8AC3E}">
        <p14:creationId xmlns:p14="http://schemas.microsoft.com/office/powerpoint/2010/main" val="4046418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xmlns:mv="urn:schemas-microsoft-com:mac:vml">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ung 3"/>
          <p:cNvGrpSpPr/>
          <p:nvPr/>
        </p:nvGrpSpPr>
        <p:grpSpPr>
          <a:xfrm>
            <a:off x="6667914" y="1586691"/>
            <a:ext cx="3809677" cy="5310147"/>
            <a:chOff x="2983551" y="1575111"/>
            <a:chExt cx="3809677" cy="5310147"/>
          </a:xfrm>
        </p:grpSpPr>
        <p:sp>
          <p:nvSpPr>
            <p:cNvPr id="25" name="Rectangle 24"/>
            <p:cNvSpPr/>
            <p:nvPr/>
          </p:nvSpPr>
          <p:spPr>
            <a:xfrm>
              <a:off x="2983871" y="3659809"/>
              <a:ext cx="3150469" cy="917121"/>
            </a:xfrm>
            <a:prstGeom prst="rect">
              <a:avLst/>
            </a:prstGeom>
            <a:solidFill>
              <a:schemeClr val="tx1">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1" dirty="0"/>
            </a:p>
          </p:txBody>
        </p:sp>
        <p:sp>
          <p:nvSpPr>
            <p:cNvPr id="26" name="TextBox 25"/>
            <p:cNvSpPr txBox="1"/>
            <p:nvPr/>
          </p:nvSpPr>
          <p:spPr>
            <a:xfrm>
              <a:off x="2983551" y="3872809"/>
              <a:ext cx="3138713" cy="461665"/>
            </a:xfrm>
            <a:prstGeom prst="rect">
              <a:avLst/>
            </a:prstGeom>
            <a:noFill/>
          </p:spPr>
          <p:txBody>
            <a:bodyPr wrap="square" rtlCol="0">
              <a:spAutoFit/>
            </a:bodyPr>
            <a:lstStyle/>
            <a:p>
              <a:pPr algn="ctr"/>
              <a:r>
                <a:rPr lang="en-US" sz="2400" b="1" dirty="0" smtClean="0">
                  <a:solidFill>
                    <a:schemeClr val="bg1"/>
                  </a:solidFill>
                </a:rPr>
                <a:t>STT Family Day 2019</a:t>
              </a:r>
            </a:p>
          </p:txBody>
        </p:sp>
        <p:pic>
          <p:nvPicPr>
            <p:cNvPr id="14" name="Bild 13" descr="Bildschirmfoto 2017-10-16 um 20.59.37.jpg"/>
            <p:cNvPicPr>
              <a:picLocks noChangeAspect="1"/>
            </p:cNvPicPr>
            <p:nvPr/>
          </p:nvPicPr>
          <p:blipFill>
            <a:blip r:embed="rId2"/>
            <a:srcRect l="10719" r="4429"/>
            <a:stretch>
              <a:fillRect/>
            </a:stretch>
          </p:blipFill>
          <p:spPr>
            <a:xfrm>
              <a:off x="2986740" y="1575111"/>
              <a:ext cx="3149743" cy="2088000"/>
            </a:xfrm>
            <a:prstGeom prst="rect">
              <a:avLst/>
            </a:prstGeom>
          </p:spPr>
        </p:pic>
        <p:sp>
          <p:nvSpPr>
            <p:cNvPr id="12" name="TextBox 1"/>
            <p:cNvSpPr txBox="1"/>
            <p:nvPr/>
          </p:nvSpPr>
          <p:spPr>
            <a:xfrm>
              <a:off x="2983551" y="4730822"/>
              <a:ext cx="3809677" cy="2154436"/>
            </a:xfrm>
            <a:prstGeom prst="rect">
              <a:avLst/>
            </a:prstGeom>
            <a:noFill/>
          </p:spPr>
          <p:txBody>
            <a:bodyPr wrap="square" rtlCol="0">
              <a:spAutoFit/>
            </a:bodyPr>
            <a:lstStyle/>
            <a:p>
              <a:pPr>
                <a:spcAft>
                  <a:spcPts val="600"/>
                </a:spcAft>
              </a:pPr>
              <a:r>
                <a:rPr lang="de-DE" sz="2400" b="1" dirty="0" smtClean="0"/>
                <a:t>23. Februar 2019</a:t>
              </a:r>
            </a:p>
            <a:p>
              <a:r>
                <a:rPr lang="de-DE" sz="1400" b="1" dirty="0" smtClean="0"/>
                <a:t>Freeski &amp; Snowboard Fun Event</a:t>
              </a:r>
              <a:endParaRPr lang="de-AT" sz="1400" b="1" dirty="0" smtClean="0"/>
            </a:p>
            <a:p>
              <a:r>
                <a:rPr lang="de-DE" sz="1400" b="1" dirty="0" smtClean="0"/>
                <a:t>Snowpark Steinplatte</a:t>
              </a:r>
              <a:endParaRPr lang="de-AT" sz="1400" b="1" dirty="0" smtClean="0"/>
            </a:p>
            <a:p>
              <a:pPr>
                <a:spcAft>
                  <a:spcPts val="600"/>
                </a:spcAft>
              </a:pPr>
              <a:r>
                <a:rPr lang="de-DE" sz="1400" b="1" dirty="0" smtClean="0"/>
                <a:t>1st Edition </a:t>
              </a:r>
            </a:p>
            <a:p>
              <a:pPr>
                <a:buFont typeface="Arial"/>
                <a:buChar char="•"/>
              </a:pPr>
              <a:r>
                <a:rPr lang="de-DE" sz="1400" dirty="0" smtClean="0"/>
                <a:t> offene Veranstaltung bei der der Spaß im     Vordergrund steht </a:t>
              </a:r>
            </a:p>
            <a:p>
              <a:pPr>
                <a:buFont typeface="Arial"/>
                <a:buChar char="•"/>
              </a:pPr>
              <a:r>
                <a:rPr lang="de-DE" sz="1400" dirty="0" smtClean="0"/>
                <a:t> Stempeljagd | Schnitzeljagd</a:t>
              </a:r>
              <a:endParaRPr lang="de-AT" sz="1600" dirty="0" smtClean="0"/>
            </a:p>
            <a:p>
              <a:endParaRPr lang="de-AT" sz="1400" b="1" dirty="0"/>
            </a:p>
          </p:txBody>
        </p:sp>
      </p:grpSp>
      <p:sp>
        <p:nvSpPr>
          <p:cNvPr id="29" name="Text Placeholder 2"/>
          <p:cNvSpPr txBox="1">
            <a:spLocks/>
          </p:cNvSpPr>
          <p:nvPr/>
        </p:nvSpPr>
        <p:spPr>
          <a:xfrm>
            <a:off x="2631167" y="304800"/>
            <a:ext cx="6948261" cy="674479"/>
          </a:xfrm>
          <a:prstGeom prst="rect">
            <a:avLst/>
          </a:prstGeom>
        </p:spPr>
        <p:txBody>
          <a:bodyPr/>
          <a:lstStyle/>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smtClean="0">
                <a:ln>
                  <a:noFill/>
                </a:ln>
                <a:solidFill>
                  <a:schemeClr val="tx1"/>
                </a:solidFill>
                <a:effectLst/>
                <a:uLnTx/>
                <a:uFillTx/>
                <a:latin typeface="+mn-lt"/>
                <a:ea typeface="+mn-ea"/>
                <a:cs typeface="+mn-cs"/>
              </a:rPr>
              <a:t>STT EVENT KALENDER 2018/19</a:t>
            </a:r>
            <a:endParaRPr kumimoji="0" lang="en-US" sz="3600" b="1" i="0" u="none" strike="noStrike" kern="1200" cap="none" spc="0" normalizeH="0" baseline="0" noProof="0" dirty="0">
              <a:ln>
                <a:noFill/>
              </a:ln>
              <a:solidFill>
                <a:schemeClr val="tx1"/>
              </a:solidFill>
              <a:effectLst/>
              <a:uLnTx/>
              <a:uFillTx/>
              <a:latin typeface="+mn-lt"/>
              <a:ea typeface="+mn-ea"/>
              <a:cs typeface="+mn-cs"/>
            </a:endParaRPr>
          </a:p>
        </p:txBody>
      </p:sp>
      <p:grpSp>
        <p:nvGrpSpPr>
          <p:cNvPr id="2" name="Gruppierung 1"/>
          <p:cNvGrpSpPr/>
          <p:nvPr/>
        </p:nvGrpSpPr>
        <p:grpSpPr>
          <a:xfrm>
            <a:off x="2413887" y="1586691"/>
            <a:ext cx="3691410" cy="4995422"/>
            <a:chOff x="6789647" y="1586691"/>
            <a:chExt cx="3691410" cy="4995422"/>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9647" y="1586691"/>
              <a:ext cx="3161608" cy="2106986"/>
            </a:xfrm>
            <a:prstGeom prst="rect">
              <a:avLst/>
            </a:prstGeom>
          </p:spPr>
        </p:pic>
        <p:sp>
          <p:nvSpPr>
            <p:cNvPr id="24" name="Rectangle 22"/>
            <p:cNvSpPr/>
            <p:nvPr/>
          </p:nvSpPr>
          <p:spPr>
            <a:xfrm>
              <a:off x="6801674" y="3659809"/>
              <a:ext cx="3150469" cy="917121"/>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0" name="TextBox 5"/>
            <p:cNvSpPr txBox="1"/>
            <p:nvPr/>
          </p:nvSpPr>
          <p:spPr>
            <a:xfrm>
              <a:off x="6801254" y="4673898"/>
              <a:ext cx="3679803" cy="1908215"/>
            </a:xfrm>
            <a:prstGeom prst="rect">
              <a:avLst/>
            </a:prstGeom>
            <a:noFill/>
          </p:spPr>
          <p:txBody>
            <a:bodyPr wrap="square" rtlCol="0">
              <a:spAutoFit/>
            </a:bodyPr>
            <a:lstStyle/>
            <a:p>
              <a:pPr>
                <a:spcAft>
                  <a:spcPts val="600"/>
                </a:spcAft>
              </a:pPr>
              <a:r>
                <a:rPr lang="de-DE" sz="2400" b="1" dirty="0" smtClean="0"/>
                <a:t>16. Februar 2019</a:t>
              </a:r>
            </a:p>
            <a:p>
              <a:r>
                <a:rPr lang="de-DE" sz="1400" b="1" dirty="0" smtClean="0"/>
                <a:t>Freeski </a:t>
              </a:r>
              <a:r>
                <a:rPr lang="de-DE" sz="1400" b="1" dirty="0"/>
                <a:t>&amp; Snowboard</a:t>
              </a:r>
              <a:r>
                <a:rPr lang="de-DE" sz="1400" b="1" dirty="0" smtClean="0"/>
                <a:t> Slopestyle Contest</a:t>
              </a:r>
            </a:p>
            <a:p>
              <a:r>
                <a:rPr lang="de-DE" sz="1400" b="1" dirty="0" smtClean="0"/>
                <a:t>Snowpark Kitzbühel/Hanglalm</a:t>
              </a:r>
            </a:p>
            <a:p>
              <a:pPr>
                <a:spcAft>
                  <a:spcPts val="600"/>
                </a:spcAft>
              </a:pPr>
              <a:r>
                <a:rPr lang="de-DE" sz="1400" b="1" dirty="0" smtClean="0"/>
                <a:t>16th Edition</a:t>
              </a:r>
              <a:endParaRPr lang="de-AT" sz="1400" b="1" dirty="0" smtClean="0"/>
            </a:p>
            <a:p>
              <a:pPr>
                <a:buFont typeface="Arial"/>
                <a:buChar char="•"/>
              </a:pPr>
              <a:r>
                <a:rPr lang="de-DE" sz="1400" dirty="0" smtClean="0"/>
                <a:t> SB Austria Cup &amp; Q</a:t>
              </a:r>
              <a:r>
                <a:rPr lang="de-DE" sz="1400" dirty="0"/>
                <a:t>-Parks Tour </a:t>
              </a:r>
              <a:r>
                <a:rPr lang="de-DE" sz="1400" dirty="0" smtClean="0"/>
                <a:t>Stop</a:t>
              </a:r>
            </a:p>
            <a:p>
              <a:pPr>
                <a:buFont typeface="Arial"/>
                <a:buChar char="•"/>
              </a:pPr>
              <a:r>
                <a:rPr lang="de-DE" sz="1400" dirty="0" smtClean="0"/>
                <a:t> World Snowboard Tour &amp; Rookie Rank </a:t>
              </a:r>
              <a:r>
                <a:rPr lang="de-DE" sz="1400" dirty="0"/>
                <a:t>Points </a:t>
              </a:r>
              <a:endParaRPr lang="de-AT" sz="1400" dirty="0" smtClean="0"/>
            </a:p>
            <a:p>
              <a:pPr>
                <a:buFont typeface="Arial"/>
                <a:buChar char="•"/>
              </a:pPr>
              <a:r>
                <a:rPr lang="de-DE" sz="1400" dirty="0" smtClean="0"/>
                <a:t> KSC </a:t>
              </a:r>
              <a:r>
                <a:rPr lang="de-DE" sz="1400" dirty="0"/>
                <a:t>Freestyle </a:t>
              </a:r>
              <a:r>
                <a:rPr lang="de-DE" sz="1400" dirty="0" smtClean="0"/>
                <a:t>Clubmeisterschaften</a:t>
              </a:r>
              <a:endParaRPr lang="de-AT" sz="1400" dirty="0"/>
            </a:p>
          </p:txBody>
        </p:sp>
        <p:sp>
          <p:nvSpPr>
            <p:cNvPr id="22" name="TextBox 26"/>
            <p:cNvSpPr txBox="1"/>
            <p:nvPr/>
          </p:nvSpPr>
          <p:spPr>
            <a:xfrm>
              <a:off x="6968366" y="3820438"/>
              <a:ext cx="2815775" cy="461665"/>
            </a:xfrm>
            <a:prstGeom prst="rect">
              <a:avLst/>
            </a:prstGeom>
            <a:noFill/>
          </p:spPr>
          <p:txBody>
            <a:bodyPr wrap="square" rtlCol="0">
              <a:spAutoFit/>
            </a:bodyPr>
            <a:lstStyle/>
            <a:p>
              <a:pPr algn="ctr"/>
              <a:r>
                <a:rPr lang="en-US" sz="2400" b="1" dirty="0" smtClean="0">
                  <a:solidFill>
                    <a:schemeClr val="bg1"/>
                  </a:solidFill>
                </a:rPr>
                <a:t>STT Open 2019</a:t>
              </a:r>
            </a:p>
          </p:txBody>
        </p:sp>
      </p:grpSp>
    </p:spTree>
    <p:extLst>
      <p:ext uri="{BB962C8B-B14F-4D97-AF65-F5344CB8AC3E}">
        <p14:creationId xmlns:p14="http://schemas.microsoft.com/office/powerpoint/2010/main" val="29188499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xmlns:mv="urn:schemas-microsoft-com:mac:vml">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3"/>
          <p:cNvSpPr/>
          <p:nvPr/>
        </p:nvSpPr>
        <p:spPr>
          <a:xfrm>
            <a:off x="3375024" y="198271"/>
            <a:ext cx="5441950" cy="887535"/>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5" name="TextBox 4"/>
          <p:cNvSpPr txBox="1"/>
          <p:nvPr/>
        </p:nvSpPr>
        <p:spPr>
          <a:xfrm>
            <a:off x="8428593" y="3962782"/>
            <a:ext cx="3150469" cy="738664"/>
          </a:xfrm>
          <a:prstGeom prst="rect">
            <a:avLst/>
          </a:prstGeom>
          <a:noFill/>
        </p:spPr>
        <p:txBody>
          <a:bodyPr wrap="square" rtlCol="0">
            <a:spAutoFit/>
          </a:bodyPr>
          <a:lstStyle/>
          <a:p>
            <a:r>
              <a:rPr lang="de-AT" sz="1400" b="1" dirty="0" err="1" smtClean="0"/>
              <a:t>Grafics</a:t>
            </a:r>
            <a:r>
              <a:rPr lang="de-AT" sz="1400" b="1" dirty="0" smtClean="0"/>
              <a:t> </a:t>
            </a:r>
            <a:r>
              <a:rPr lang="de-AT" sz="1400" b="1" dirty="0"/>
              <a:t>von Moritz </a:t>
            </a:r>
            <a:r>
              <a:rPr lang="de-AT" sz="1400" b="1" dirty="0" smtClean="0"/>
              <a:t>Friedrich</a:t>
            </a:r>
          </a:p>
          <a:p>
            <a:r>
              <a:rPr lang="de-AT" sz="1400" b="1" dirty="0" err="1" smtClean="0"/>
              <a:t>www.mo-made.com</a:t>
            </a:r>
            <a:endParaRPr lang="de-AT" sz="1400" b="1" dirty="0" smtClean="0"/>
          </a:p>
          <a:p>
            <a:endParaRPr lang="de-AT" sz="1400" b="1" dirty="0"/>
          </a:p>
        </p:txBody>
      </p:sp>
      <p:sp>
        <p:nvSpPr>
          <p:cNvPr id="6" name="Textplatzhalter 5"/>
          <p:cNvSpPr>
            <a:spLocks noGrp="1"/>
          </p:cNvSpPr>
          <p:nvPr>
            <p:ph type="body" sz="quarter" idx="12"/>
          </p:nvPr>
        </p:nvSpPr>
        <p:spPr/>
        <p:txBody>
          <a:bodyPr/>
          <a:lstStyle/>
          <a:p>
            <a:r>
              <a:rPr lang="de-AT" dirty="0" smtClean="0"/>
              <a:t>STT Kids &amp; Family </a:t>
            </a:r>
            <a:r>
              <a:rPr lang="de-AT" dirty="0" smtClean="0"/>
              <a:t>Day</a:t>
            </a:r>
            <a:endParaRPr lang="de-AT" dirty="0"/>
          </a:p>
        </p:txBody>
      </p:sp>
      <p:pic>
        <p:nvPicPr>
          <p:cNvPr id="12" name="Bildplatzhalter 11"/>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8938" b="8938"/>
          <a:stretch>
            <a:fillRect/>
          </a:stretch>
        </p:blipFill>
        <p:spPr/>
      </p:pic>
      <p:pic>
        <p:nvPicPr>
          <p:cNvPr id="13" name="Bildplatzhalter 12"/>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8924" b="8924"/>
          <a:stretch>
            <a:fillRect/>
          </a:stretch>
        </p:blipFill>
        <p:spPr/>
      </p:pic>
      <p:sp>
        <p:nvSpPr>
          <p:cNvPr id="21" name="TextBox 4"/>
          <p:cNvSpPr txBox="1"/>
          <p:nvPr/>
        </p:nvSpPr>
        <p:spPr>
          <a:xfrm>
            <a:off x="4520765" y="3763016"/>
            <a:ext cx="3150469" cy="2677656"/>
          </a:xfrm>
          <a:prstGeom prst="rect">
            <a:avLst/>
          </a:prstGeom>
          <a:noFill/>
        </p:spPr>
        <p:txBody>
          <a:bodyPr wrap="square" rtlCol="0">
            <a:spAutoFit/>
          </a:bodyPr>
          <a:lstStyle/>
          <a:p>
            <a:endParaRPr lang="de-AT" sz="1400" dirty="0" smtClean="0"/>
          </a:p>
          <a:p>
            <a:pPr marL="285750" indent="-285750">
              <a:buFont typeface="Arial" panose="020B0604020202020204" pitchFamily="34" charset="0"/>
              <a:buChar char="•"/>
            </a:pPr>
            <a:r>
              <a:rPr lang="de-AT" sz="1400" dirty="0" smtClean="0"/>
              <a:t>Kinder </a:t>
            </a:r>
            <a:r>
              <a:rPr lang="de-AT" sz="1400" dirty="0"/>
              <a:t>Coaching mit Preisen für alle </a:t>
            </a:r>
            <a:r>
              <a:rPr lang="de-AT" sz="1400" dirty="0" smtClean="0"/>
              <a:t>Teilnehmer</a:t>
            </a:r>
          </a:p>
          <a:p>
            <a:endParaRPr lang="de-AT" sz="1400" dirty="0"/>
          </a:p>
          <a:p>
            <a:pPr marL="285750" indent="-285750">
              <a:buFont typeface="Arial" panose="020B0604020202020204" pitchFamily="34" charset="0"/>
              <a:buChar char="•"/>
            </a:pPr>
            <a:r>
              <a:rPr lang="de-AT" sz="1400" dirty="0" smtClean="0"/>
              <a:t>Rahmenprogramm </a:t>
            </a:r>
            <a:r>
              <a:rPr lang="de-AT" sz="1400" dirty="0"/>
              <a:t>Musik &amp; </a:t>
            </a:r>
            <a:r>
              <a:rPr lang="de-AT" sz="1400" dirty="0" smtClean="0"/>
              <a:t>Moderation</a:t>
            </a:r>
          </a:p>
          <a:p>
            <a:pPr marL="285750" indent="-285750">
              <a:buFont typeface="Arial" panose="020B0604020202020204" pitchFamily="34" charset="0"/>
              <a:buChar char="•"/>
            </a:pPr>
            <a:endParaRPr lang="de-AT" sz="1400" dirty="0" smtClean="0"/>
          </a:p>
          <a:p>
            <a:pPr marL="285750" indent="-285750">
              <a:buFont typeface="Arial" panose="020B0604020202020204" pitchFamily="34" charset="0"/>
              <a:buChar char="•"/>
            </a:pPr>
            <a:r>
              <a:rPr lang="de-DE" sz="1400" dirty="0"/>
              <a:t>offene Veranstaltung bei der der Spaß im Vordergrund steht</a:t>
            </a:r>
          </a:p>
          <a:p>
            <a:r>
              <a:rPr lang="de-DE" sz="1400" dirty="0"/>
              <a:t> </a:t>
            </a:r>
          </a:p>
          <a:p>
            <a:pPr marL="285750" indent="-285750">
              <a:buFont typeface="Arial" panose="020B0604020202020204" pitchFamily="34" charset="0"/>
              <a:buChar char="•"/>
            </a:pPr>
            <a:r>
              <a:rPr lang="de-DE" sz="1400" dirty="0"/>
              <a:t>Stempeljagd | </a:t>
            </a:r>
            <a:r>
              <a:rPr lang="de-DE" sz="1400" dirty="0" smtClean="0"/>
              <a:t>Schnitzeljagd</a:t>
            </a:r>
            <a:endParaRPr lang="de-AT" sz="1400" dirty="0"/>
          </a:p>
          <a:p>
            <a:endParaRPr lang="de-AT" sz="1400" dirty="0" smtClean="0"/>
          </a:p>
        </p:txBody>
      </p:sp>
      <p:sp>
        <p:nvSpPr>
          <p:cNvPr id="22" name="TextBox 4"/>
          <p:cNvSpPr txBox="1"/>
          <p:nvPr/>
        </p:nvSpPr>
        <p:spPr>
          <a:xfrm>
            <a:off x="653463" y="3762182"/>
            <a:ext cx="3150469" cy="1246495"/>
          </a:xfrm>
          <a:prstGeom prst="rect">
            <a:avLst/>
          </a:prstGeom>
          <a:noFill/>
        </p:spPr>
        <p:txBody>
          <a:bodyPr wrap="square" rtlCol="0">
            <a:spAutoFit/>
          </a:bodyPr>
          <a:lstStyle/>
          <a:p>
            <a:r>
              <a:rPr lang="de-DE" sz="1400" dirty="0" smtClean="0"/>
              <a:t> </a:t>
            </a:r>
          </a:p>
          <a:p>
            <a:r>
              <a:rPr lang="de-DE" sz="1400" b="1" dirty="0" err="1" smtClean="0"/>
              <a:t>Freeski</a:t>
            </a:r>
            <a:r>
              <a:rPr lang="de-DE" sz="1400" b="1" dirty="0" smtClean="0"/>
              <a:t> </a:t>
            </a:r>
            <a:r>
              <a:rPr lang="de-DE" sz="1400" b="1" dirty="0"/>
              <a:t>&amp; Snowboard </a:t>
            </a:r>
            <a:r>
              <a:rPr lang="de-AT" sz="1400" b="1" dirty="0"/>
              <a:t>Kids Coaching </a:t>
            </a:r>
            <a:endParaRPr lang="de-DE" sz="1400" b="1" dirty="0"/>
          </a:p>
          <a:p>
            <a:pPr>
              <a:spcAft>
                <a:spcPts val="600"/>
              </a:spcAft>
            </a:pPr>
            <a:r>
              <a:rPr lang="de-DE" sz="1400" b="1" dirty="0"/>
              <a:t>Snowpark </a:t>
            </a:r>
            <a:r>
              <a:rPr lang="de-DE" sz="1400" b="1" dirty="0" err="1"/>
              <a:t>Kitzbüheler</a:t>
            </a:r>
            <a:r>
              <a:rPr lang="de-DE" sz="1400" b="1" dirty="0"/>
              <a:t> </a:t>
            </a:r>
            <a:r>
              <a:rPr lang="de-DE" sz="1400" b="1" dirty="0" smtClean="0"/>
              <a:t>Horn                 </a:t>
            </a:r>
            <a:r>
              <a:rPr lang="de-DE" sz="1400" b="1" dirty="0" smtClean="0"/>
              <a:t>2nd Edition</a:t>
            </a:r>
            <a:r>
              <a:rPr lang="de-DE" sz="1400" b="1" dirty="0" smtClean="0"/>
              <a:t> </a:t>
            </a:r>
            <a:endParaRPr lang="de-DE" sz="1400" b="1" dirty="0"/>
          </a:p>
          <a:p>
            <a:endParaRPr lang="de-AT" sz="1400" dirty="0"/>
          </a:p>
        </p:txBody>
      </p:sp>
      <p:pic>
        <p:nvPicPr>
          <p:cNvPr id="11" name="Bildplatzhalter 13"/>
          <p:cNvPicPr>
            <a:picLocks noChangeAspect="1"/>
          </p:cNvPicPr>
          <p:nvPr/>
        </p:nvPicPr>
        <p:blipFill>
          <a:blip r:embed="rId4" cstate="print">
            <a:extLst>
              <a:ext uri="{28A0092B-C50C-407E-A947-70E740481C1C}">
                <a14:useLocalDpi xmlns:a14="http://schemas.microsoft.com/office/drawing/2010/main" val="0"/>
              </a:ext>
            </a:extLst>
          </a:blip>
          <a:srcRect t="3801" b="3801"/>
          <a:stretch>
            <a:fillRect/>
          </a:stretch>
        </p:blipFill>
        <p:spPr>
          <a:xfrm>
            <a:off x="4520765" y="1722500"/>
            <a:ext cx="3150469" cy="1939638"/>
          </a:xfrm>
          <a:prstGeom prst="rect">
            <a:avLst/>
          </a:prstGeom>
          <a:solidFill>
            <a:schemeClr val="accent6">
              <a:lumMod val="60000"/>
              <a:lumOff val="40000"/>
            </a:schemeClr>
          </a:solidFill>
        </p:spPr>
      </p:pic>
      <p:pic>
        <p:nvPicPr>
          <p:cNvPr id="9" name="Bildplatzhalter 8"/>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29" b="29"/>
          <a:stretch>
            <a:fillRect/>
          </a:stretch>
        </p:blipFill>
        <p:spPr/>
      </p:pic>
    </p:spTree>
    <p:extLst>
      <p:ext uri="{BB962C8B-B14F-4D97-AF65-F5344CB8AC3E}">
        <p14:creationId xmlns:p14="http://schemas.microsoft.com/office/powerpoint/2010/main" val="39961124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750"/>
                            </p:stCondLst>
                            <p:childTnLst>
                              <p:par>
                                <p:cTn id="9" presetID="22" presetClass="entr" presetSubtype="1" fill="hold" grpId="0" nodeType="afterEffect">
                                  <p:stCondLst>
                                    <p:cond delay="25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500"/>
                            </p:stCondLst>
                            <p:childTnLst>
                              <p:par>
                                <p:cTn id="13" presetID="22" presetClass="entr" presetSubtype="1" fill="hold" grpId="0" nodeType="afterEffect">
                                  <p:stCondLst>
                                    <p:cond delay="25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par>
                          <p:cTn id="16" fill="hold">
                            <p:stCondLst>
                              <p:cond delay="2250"/>
                            </p:stCondLst>
                            <p:childTnLst>
                              <p:par>
                                <p:cTn id="17" presetID="16" presetClass="entr" presetSubtype="37" fill="hold" grpId="0" nodeType="afterEffect">
                                  <p:stCondLst>
                                    <p:cond delay="100"/>
                                  </p:stCondLst>
                                  <p:childTnLst>
                                    <p:set>
                                      <p:cBhvr>
                                        <p:cTn id="18" dur="1" fill="hold">
                                          <p:stCondLst>
                                            <p:cond delay="0"/>
                                          </p:stCondLst>
                                        </p:cTn>
                                        <p:tgtEl>
                                          <p:spTgt spid="26"/>
                                        </p:tgtEl>
                                        <p:attrNameLst>
                                          <p:attrName>style.visibility</p:attrName>
                                        </p:attrNameLst>
                                      </p:cBhvr>
                                      <p:to>
                                        <p:strVal val="visible"/>
                                      </p:to>
                                    </p:set>
                                    <p:animEffect transition="in" filter="barn(outVertic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4"/>
          <p:cNvSpPr/>
          <p:nvPr/>
        </p:nvSpPr>
        <p:spPr>
          <a:xfrm>
            <a:off x="3531107" y="175994"/>
            <a:ext cx="5129783" cy="932090"/>
          </a:xfrm>
          <a:prstGeom prst="rect">
            <a:avLst/>
          </a:prstGeom>
          <a:solidFill>
            <a:schemeClr val="tx1">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1" dirty="0"/>
          </a:p>
        </p:txBody>
      </p:sp>
      <p:sp>
        <p:nvSpPr>
          <p:cNvPr id="5" name="TextBox 4"/>
          <p:cNvSpPr txBox="1"/>
          <p:nvPr/>
        </p:nvSpPr>
        <p:spPr>
          <a:xfrm>
            <a:off x="8388067" y="3861932"/>
            <a:ext cx="3150469" cy="738664"/>
          </a:xfrm>
          <a:prstGeom prst="rect">
            <a:avLst/>
          </a:prstGeom>
          <a:noFill/>
        </p:spPr>
        <p:txBody>
          <a:bodyPr wrap="square" rtlCol="0">
            <a:spAutoFit/>
          </a:bodyPr>
          <a:lstStyle/>
          <a:p>
            <a:r>
              <a:rPr lang="de-AT" sz="1400" b="1" dirty="0" smtClean="0"/>
              <a:t>Zielgruppe - </a:t>
            </a:r>
            <a:r>
              <a:rPr lang="de-AT" sz="1400" b="1" dirty="0"/>
              <a:t>Familien mit Kindern aus der Region </a:t>
            </a:r>
            <a:endParaRPr lang="de-AT" sz="1400" b="1" dirty="0"/>
          </a:p>
          <a:p>
            <a:r>
              <a:rPr lang="de-DE" sz="1400" dirty="0" smtClean="0"/>
              <a:t> </a:t>
            </a:r>
            <a:endParaRPr lang="de-AT" sz="1400" dirty="0"/>
          </a:p>
        </p:txBody>
      </p:sp>
      <p:sp>
        <p:nvSpPr>
          <p:cNvPr id="6" name="Textplatzhalter 5"/>
          <p:cNvSpPr>
            <a:spLocks noGrp="1"/>
          </p:cNvSpPr>
          <p:nvPr>
            <p:ph type="body" sz="quarter" idx="12"/>
          </p:nvPr>
        </p:nvSpPr>
        <p:spPr/>
        <p:txBody>
          <a:bodyPr/>
          <a:lstStyle/>
          <a:p>
            <a:r>
              <a:rPr lang="de-AT" dirty="0" smtClean="0"/>
              <a:t>STT </a:t>
            </a:r>
            <a:r>
              <a:rPr lang="de-AT" dirty="0" smtClean="0"/>
              <a:t>Kids &amp; Family </a:t>
            </a:r>
            <a:r>
              <a:rPr lang="de-AT" dirty="0" smtClean="0"/>
              <a:t>Day</a:t>
            </a:r>
            <a:endParaRPr lang="de-AT" dirty="0"/>
          </a:p>
        </p:txBody>
      </p:sp>
      <p:sp>
        <p:nvSpPr>
          <p:cNvPr id="22" name="TextBox 4"/>
          <p:cNvSpPr txBox="1"/>
          <p:nvPr/>
        </p:nvSpPr>
        <p:spPr>
          <a:xfrm>
            <a:off x="653463" y="3712307"/>
            <a:ext cx="3150469" cy="1246495"/>
          </a:xfrm>
          <a:prstGeom prst="rect">
            <a:avLst/>
          </a:prstGeom>
          <a:noFill/>
        </p:spPr>
        <p:txBody>
          <a:bodyPr wrap="square" rtlCol="0">
            <a:spAutoFit/>
          </a:bodyPr>
          <a:lstStyle/>
          <a:p>
            <a:endParaRPr lang="de-DE" sz="1400" dirty="0" smtClean="0"/>
          </a:p>
          <a:p>
            <a:r>
              <a:rPr lang="de-DE" sz="1400" b="1" dirty="0" err="1" smtClean="0"/>
              <a:t>Freeski</a:t>
            </a:r>
            <a:r>
              <a:rPr lang="de-DE" sz="1400" b="1" dirty="0" smtClean="0"/>
              <a:t> </a:t>
            </a:r>
            <a:r>
              <a:rPr lang="de-DE" sz="1400" b="1" dirty="0"/>
              <a:t>&amp; Snowboard Fun Event</a:t>
            </a:r>
            <a:endParaRPr lang="de-AT" sz="1400" b="1" dirty="0"/>
          </a:p>
          <a:p>
            <a:r>
              <a:rPr lang="de-DE" sz="1400" b="1" dirty="0"/>
              <a:t>Snowpark Steinplatte</a:t>
            </a:r>
            <a:endParaRPr lang="de-AT" sz="1400" b="1" dirty="0"/>
          </a:p>
          <a:p>
            <a:pPr>
              <a:spcAft>
                <a:spcPts val="600"/>
              </a:spcAft>
            </a:pPr>
            <a:r>
              <a:rPr lang="de-DE" sz="1400" b="1" dirty="0"/>
              <a:t>1st Edition </a:t>
            </a:r>
          </a:p>
          <a:p>
            <a:endParaRPr lang="de-AT" sz="1400" dirty="0"/>
          </a:p>
        </p:txBody>
      </p:sp>
      <p:pic>
        <p:nvPicPr>
          <p:cNvPr id="4" name="Bildplatzhalter 3"/>
          <p:cNvPicPr>
            <a:picLocks noGrp="1" noChangeAspect="1"/>
          </p:cNvPicPr>
          <p:nvPr>
            <p:ph type="pic" sz="quarter" idx="14"/>
          </p:nvPr>
        </p:nvPicPr>
        <p:blipFill rotWithShape="1">
          <a:blip r:embed="rId2" cstate="print">
            <a:extLst>
              <a:ext uri="{28A0092B-C50C-407E-A947-70E740481C1C}">
                <a14:useLocalDpi xmlns:a14="http://schemas.microsoft.com/office/drawing/2010/main" val="0"/>
              </a:ext>
            </a:extLst>
          </a:blip>
          <a:srcRect l="24285" t="28071" r="22758" b="23004"/>
          <a:stretch/>
        </p:blipFill>
        <p:spPr/>
      </p:pic>
      <p:pic>
        <p:nvPicPr>
          <p:cNvPr id="10" name="Bildplatzhalter 9"/>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6474" t="11003" r="22496" b="63939"/>
          <a:stretch/>
        </p:blipFill>
        <p:spPr/>
      </p:pic>
      <p:sp>
        <p:nvSpPr>
          <p:cNvPr id="11" name="Rechteck 10"/>
          <p:cNvSpPr/>
          <p:nvPr/>
        </p:nvSpPr>
        <p:spPr>
          <a:xfrm rot="21341893">
            <a:off x="9503203" y="4975337"/>
            <a:ext cx="2638260" cy="1446550"/>
          </a:xfrm>
          <a:prstGeom prst="rect">
            <a:avLst/>
          </a:prstGeom>
        </p:spPr>
        <p:txBody>
          <a:bodyPr wrap="square">
            <a:spAutoFit/>
          </a:bodyPr>
          <a:lstStyle/>
          <a:p>
            <a:r>
              <a:rPr lang="de-DE" sz="4400" b="1" dirty="0" smtClean="0">
                <a:ln w="12700">
                  <a:solidFill>
                    <a:schemeClr val="tx1">
                      <a:lumMod val="20000"/>
                      <a:lumOff val="80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New </a:t>
            </a:r>
            <a:r>
              <a:rPr lang="de-DE" sz="4400" b="1" dirty="0" err="1" smtClean="0">
                <a:ln w="12700">
                  <a:solidFill>
                    <a:schemeClr val="tx1">
                      <a:lumMod val="20000"/>
                      <a:lumOff val="80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this</a:t>
            </a:r>
            <a:r>
              <a:rPr lang="de-DE" sz="4400" b="1" dirty="0" smtClean="0">
                <a:ln w="12700">
                  <a:solidFill>
                    <a:schemeClr val="tx1">
                      <a:lumMod val="20000"/>
                      <a:lumOff val="80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de-DE" sz="4400" b="1" dirty="0" err="1" smtClean="0">
                <a:ln w="12700">
                  <a:solidFill>
                    <a:schemeClr val="tx1">
                      <a:lumMod val="20000"/>
                      <a:lumOff val="80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year</a:t>
            </a:r>
            <a:r>
              <a:rPr lang="de-DE" sz="4400" b="1" dirty="0" smtClean="0">
                <a:ln w="12700">
                  <a:solidFill>
                    <a:schemeClr val="tx1">
                      <a:lumMod val="20000"/>
                      <a:lumOff val="80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endParaRPr lang="de-AT" sz="4400" dirty="0"/>
          </a:p>
        </p:txBody>
      </p:sp>
      <p:pic>
        <p:nvPicPr>
          <p:cNvPr id="7" name="Bildplatzhalter 6"/>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68" r="68"/>
          <a:stretch>
            <a:fillRect/>
          </a:stretch>
        </p:blipFill>
        <p:spPr/>
      </p:pic>
      <p:sp>
        <p:nvSpPr>
          <p:cNvPr id="15" name="TextBox 4"/>
          <p:cNvSpPr txBox="1"/>
          <p:nvPr/>
        </p:nvSpPr>
        <p:spPr>
          <a:xfrm>
            <a:off x="4520765" y="3679891"/>
            <a:ext cx="3150469" cy="2677656"/>
          </a:xfrm>
          <a:prstGeom prst="rect">
            <a:avLst/>
          </a:prstGeom>
          <a:noFill/>
        </p:spPr>
        <p:txBody>
          <a:bodyPr wrap="square" rtlCol="0">
            <a:spAutoFit/>
          </a:bodyPr>
          <a:lstStyle/>
          <a:p>
            <a:endParaRPr lang="de-AT" sz="1400" dirty="0" smtClean="0"/>
          </a:p>
          <a:p>
            <a:pPr marL="285750" indent="-285750">
              <a:buFont typeface="Arial" panose="020B0604020202020204" pitchFamily="34" charset="0"/>
              <a:buChar char="•"/>
            </a:pPr>
            <a:r>
              <a:rPr lang="de-AT" sz="1400" dirty="0" smtClean="0"/>
              <a:t>Kinder </a:t>
            </a:r>
            <a:r>
              <a:rPr lang="de-AT" sz="1400" dirty="0"/>
              <a:t>Coaching mit Preisen für alle </a:t>
            </a:r>
            <a:r>
              <a:rPr lang="de-AT" sz="1400" dirty="0" smtClean="0"/>
              <a:t>Teilnehmer</a:t>
            </a:r>
          </a:p>
          <a:p>
            <a:endParaRPr lang="de-AT" sz="1400" dirty="0"/>
          </a:p>
          <a:p>
            <a:pPr marL="285750" indent="-285750">
              <a:buFont typeface="Arial" panose="020B0604020202020204" pitchFamily="34" charset="0"/>
              <a:buChar char="•"/>
            </a:pPr>
            <a:r>
              <a:rPr lang="de-AT" sz="1400" dirty="0" smtClean="0"/>
              <a:t>Rahmenprogramm </a:t>
            </a:r>
            <a:r>
              <a:rPr lang="de-AT" sz="1400" dirty="0"/>
              <a:t>Musik &amp; </a:t>
            </a:r>
            <a:r>
              <a:rPr lang="de-AT" sz="1400" dirty="0" smtClean="0"/>
              <a:t>Moderation</a:t>
            </a:r>
          </a:p>
          <a:p>
            <a:pPr marL="285750" indent="-285750">
              <a:buFont typeface="Arial" panose="020B0604020202020204" pitchFamily="34" charset="0"/>
              <a:buChar char="•"/>
            </a:pPr>
            <a:endParaRPr lang="de-AT" sz="1400" dirty="0" smtClean="0"/>
          </a:p>
          <a:p>
            <a:pPr marL="285750" indent="-285750">
              <a:buFont typeface="Arial" panose="020B0604020202020204" pitchFamily="34" charset="0"/>
              <a:buChar char="•"/>
            </a:pPr>
            <a:r>
              <a:rPr lang="de-DE" sz="1400" dirty="0"/>
              <a:t>offene Veranstaltung bei der der Spaß im Vordergrund steht</a:t>
            </a:r>
          </a:p>
          <a:p>
            <a:r>
              <a:rPr lang="de-DE" sz="1400" dirty="0"/>
              <a:t> </a:t>
            </a:r>
          </a:p>
          <a:p>
            <a:pPr marL="285750" indent="-285750">
              <a:buFont typeface="Arial" panose="020B0604020202020204" pitchFamily="34" charset="0"/>
              <a:buChar char="•"/>
            </a:pPr>
            <a:r>
              <a:rPr lang="de-DE" sz="1400" dirty="0"/>
              <a:t>Stempeljagd | </a:t>
            </a:r>
            <a:r>
              <a:rPr lang="de-DE" sz="1400" dirty="0" smtClean="0"/>
              <a:t>Schnitzeljagd</a:t>
            </a:r>
            <a:endParaRPr lang="de-AT" sz="1400" dirty="0"/>
          </a:p>
          <a:p>
            <a:endParaRPr lang="de-AT" sz="1400" dirty="0" smtClean="0"/>
          </a:p>
        </p:txBody>
      </p:sp>
    </p:spTree>
    <p:extLst>
      <p:ext uri="{BB962C8B-B14F-4D97-AF65-F5344CB8AC3E}">
        <p14:creationId xmlns:p14="http://schemas.microsoft.com/office/powerpoint/2010/main" val="37746914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750"/>
                            </p:stCondLst>
                            <p:childTnLst>
                              <p:par>
                                <p:cTn id="9" presetID="22" presetClass="entr" presetSubtype="1" fill="hold" grpId="0" nodeType="afterEffect">
                                  <p:stCondLst>
                                    <p:cond delay="25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par>
                                <p:cTn id="12" presetID="16" presetClass="entr" presetSubtype="37" fill="hold" grpId="0" nodeType="withEffect">
                                  <p:stCondLst>
                                    <p:cond delay="1200"/>
                                  </p:stCondLst>
                                  <p:childTnLst>
                                    <p:set>
                                      <p:cBhvr>
                                        <p:cTn id="13" dur="1" fill="hold">
                                          <p:stCondLst>
                                            <p:cond delay="0"/>
                                          </p:stCondLst>
                                        </p:cTn>
                                        <p:tgtEl>
                                          <p:spTgt spid="20"/>
                                        </p:tgtEl>
                                        <p:attrNameLst>
                                          <p:attrName>style.visibility</p:attrName>
                                        </p:attrNameLst>
                                      </p:cBhvr>
                                      <p:to>
                                        <p:strVal val="visible"/>
                                      </p:to>
                                    </p:set>
                                    <p:animEffect transition="in" filter="barn(outVertical)">
                                      <p:cBhvr>
                                        <p:cTn id="14" dur="500"/>
                                        <p:tgtEl>
                                          <p:spTgt spid="20"/>
                                        </p:tgtEl>
                                      </p:cBhvr>
                                    </p:animEffect>
                                  </p:childTnLst>
                                </p:cTn>
                              </p:par>
                            </p:childTnLst>
                          </p:cTn>
                        </p:par>
                        <p:par>
                          <p:cTn id="15" fill="hold">
                            <p:stCondLst>
                              <p:cond delay="2450"/>
                            </p:stCondLst>
                            <p:childTnLst>
                              <p:par>
                                <p:cTn id="16" presetID="22" presetClass="entr" presetSubtype="1" fill="hold" grpId="0" nodeType="afterEffect">
                                  <p:stCondLst>
                                    <p:cond delay="25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P spid="22"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ierung 17"/>
          <p:cNvGrpSpPr/>
          <p:nvPr/>
        </p:nvGrpSpPr>
        <p:grpSpPr>
          <a:xfrm>
            <a:off x="3164278" y="1324427"/>
            <a:ext cx="5861387" cy="5025572"/>
            <a:chOff x="3164278" y="1304598"/>
            <a:chExt cx="5861387" cy="4502796"/>
          </a:xfrm>
        </p:grpSpPr>
        <p:cxnSp>
          <p:nvCxnSpPr>
            <p:cNvPr id="10" name="Straight Connector 9"/>
            <p:cNvCxnSpPr/>
            <p:nvPr/>
          </p:nvCxnSpPr>
          <p:spPr>
            <a:xfrm>
              <a:off x="3164278" y="1304598"/>
              <a:ext cx="0" cy="450279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94971" y="1304598"/>
              <a:ext cx="0" cy="450279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025665" y="1304598"/>
              <a:ext cx="0" cy="450279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379263" y="3392561"/>
            <a:ext cx="2759449" cy="3154710"/>
          </a:xfrm>
          <a:prstGeom prst="rect">
            <a:avLst/>
          </a:prstGeom>
          <a:noFill/>
        </p:spPr>
        <p:txBody>
          <a:bodyPr wrap="square" rtlCol="0">
            <a:spAutoFit/>
          </a:bodyPr>
          <a:lstStyle/>
          <a:p>
            <a:pPr>
              <a:spcAft>
                <a:spcPts val="600"/>
              </a:spcAft>
            </a:pPr>
            <a:r>
              <a:rPr lang="de-DE" sz="1200" dirty="0" smtClean="0"/>
              <a:t>WSF (World Snowboard Federation)</a:t>
            </a:r>
          </a:p>
          <a:p>
            <a:pPr>
              <a:spcAft>
                <a:spcPts val="600"/>
              </a:spcAft>
            </a:pPr>
            <a:r>
              <a:rPr lang="de-DE" sz="1200" dirty="0" smtClean="0"/>
              <a:t>WST (World Snowboard Tour/TTR)</a:t>
            </a:r>
          </a:p>
          <a:p>
            <a:pPr>
              <a:spcAft>
                <a:spcPts val="600"/>
              </a:spcAft>
            </a:pPr>
            <a:r>
              <a:rPr lang="de-DE" sz="1200" dirty="0" smtClean="0"/>
              <a:t>World Rookie Tour/World Rookie Rank</a:t>
            </a:r>
          </a:p>
          <a:p>
            <a:pPr>
              <a:spcAft>
                <a:spcPts val="600"/>
              </a:spcAft>
            </a:pPr>
            <a:r>
              <a:rPr lang="de-DE" sz="1200" dirty="0" smtClean="0"/>
              <a:t>QParks Tour Snowboard &amp; Freeski</a:t>
            </a:r>
          </a:p>
          <a:p>
            <a:pPr>
              <a:spcAft>
                <a:spcPts val="600"/>
              </a:spcAft>
            </a:pPr>
            <a:r>
              <a:rPr lang="de-DE" sz="1200" dirty="0" smtClean="0"/>
              <a:t>Freeski Austria (ÖSV)</a:t>
            </a:r>
          </a:p>
          <a:p>
            <a:pPr>
              <a:spcAft>
                <a:spcPts val="600"/>
              </a:spcAft>
            </a:pPr>
            <a:r>
              <a:rPr lang="de-DE" sz="1200" dirty="0" smtClean="0"/>
              <a:t>Freeski Rookie Tour (ÖSV)</a:t>
            </a:r>
          </a:p>
          <a:p>
            <a:pPr>
              <a:spcAft>
                <a:spcPts val="600"/>
              </a:spcAft>
            </a:pPr>
            <a:r>
              <a:rPr lang="de-DE" sz="1200" dirty="0" smtClean="0"/>
              <a:t>KSC (Kitzbüheler Ski Club)</a:t>
            </a:r>
          </a:p>
          <a:p>
            <a:pPr>
              <a:spcAft>
                <a:spcPts val="600"/>
              </a:spcAft>
            </a:pPr>
            <a:r>
              <a:rPr lang="de-DE" sz="1200" dirty="0" smtClean="0"/>
              <a:t>N.asa (New Austrian Snowb. Association)</a:t>
            </a:r>
          </a:p>
          <a:p>
            <a:pPr>
              <a:spcAft>
                <a:spcPts val="600"/>
              </a:spcAft>
            </a:pPr>
            <a:r>
              <a:rPr lang="de-DE" sz="1200" dirty="0" smtClean="0"/>
              <a:t>Austria Cup Snowboard (N.asa)</a:t>
            </a:r>
          </a:p>
          <a:p>
            <a:pPr>
              <a:spcAft>
                <a:spcPts val="600"/>
              </a:spcAft>
            </a:pPr>
            <a:r>
              <a:rPr lang="de-DE" sz="1200" dirty="0" smtClean="0"/>
              <a:t>Austrian Freeski Masters</a:t>
            </a:r>
          </a:p>
          <a:p>
            <a:pPr>
              <a:spcAft>
                <a:spcPts val="600"/>
              </a:spcAft>
            </a:pPr>
            <a:r>
              <a:rPr lang="de-DE" sz="1200" dirty="0" smtClean="0"/>
              <a:t>Snowboard Tirol (Tiroler Skiverband)</a:t>
            </a:r>
          </a:p>
          <a:p>
            <a:pPr>
              <a:spcAft>
                <a:spcPts val="600"/>
              </a:spcAft>
            </a:pPr>
            <a:endParaRPr lang="de-DE" sz="1200" dirty="0" smtClean="0"/>
          </a:p>
        </p:txBody>
      </p:sp>
      <p:sp>
        <p:nvSpPr>
          <p:cNvPr id="3" name="TextBox 2"/>
          <p:cNvSpPr txBox="1"/>
          <p:nvPr/>
        </p:nvSpPr>
        <p:spPr>
          <a:xfrm>
            <a:off x="361120" y="2507135"/>
            <a:ext cx="2378451" cy="830997"/>
          </a:xfrm>
          <a:prstGeom prst="rect">
            <a:avLst/>
          </a:prstGeom>
          <a:noFill/>
        </p:spPr>
        <p:txBody>
          <a:bodyPr wrap="square" rtlCol="0">
            <a:spAutoFit/>
          </a:bodyPr>
          <a:lstStyle/>
          <a:p>
            <a:r>
              <a:rPr lang="en-US" sz="2400" b="1" dirty="0" smtClean="0"/>
              <a:t>Int. Verbände </a:t>
            </a:r>
          </a:p>
          <a:p>
            <a:r>
              <a:rPr lang="en-US" sz="2400" dirty="0" smtClean="0"/>
              <a:t>Kollaborationen</a:t>
            </a:r>
            <a:endParaRPr lang="en-US" sz="2400" dirty="0"/>
          </a:p>
        </p:txBody>
      </p:sp>
      <p:sp>
        <p:nvSpPr>
          <p:cNvPr id="13" name="TextBox 12"/>
          <p:cNvSpPr txBox="1"/>
          <p:nvPr/>
        </p:nvSpPr>
        <p:spPr>
          <a:xfrm>
            <a:off x="344895" y="1078728"/>
            <a:ext cx="1329210" cy="1446550"/>
          </a:xfrm>
          <a:prstGeom prst="rect">
            <a:avLst/>
          </a:prstGeom>
          <a:noFill/>
        </p:spPr>
        <p:txBody>
          <a:bodyPr wrap="none" rtlCol="0">
            <a:spAutoFit/>
          </a:bodyPr>
          <a:lstStyle/>
          <a:p>
            <a:pPr algn="ctr"/>
            <a:r>
              <a:rPr lang="en-US" sz="8800" b="1" dirty="0">
                <a:solidFill>
                  <a:schemeClr val="tx1">
                    <a:lumMod val="20000"/>
                    <a:lumOff val="80000"/>
                  </a:schemeClr>
                </a:solidFill>
              </a:rPr>
              <a:t>01</a:t>
            </a:r>
          </a:p>
        </p:txBody>
      </p:sp>
      <p:sp>
        <p:nvSpPr>
          <p:cNvPr id="4" name="TextBox 3"/>
          <p:cNvSpPr txBox="1"/>
          <p:nvPr/>
        </p:nvSpPr>
        <p:spPr>
          <a:xfrm>
            <a:off x="3400671" y="2264065"/>
            <a:ext cx="2441328" cy="2800767"/>
          </a:xfrm>
          <a:prstGeom prst="rect">
            <a:avLst/>
          </a:prstGeom>
          <a:noFill/>
        </p:spPr>
        <p:txBody>
          <a:bodyPr wrap="square" rtlCol="0">
            <a:spAutoFit/>
          </a:bodyPr>
          <a:lstStyle/>
          <a:p>
            <a:r>
              <a:rPr lang="de-DE" sz="1200" b="1" dirty="0" smtClean="0"/>
              <a:t>Kitzbühel Tourismus</a:t>
            </a:r>
            <a:endParaRPr lang="de-DE" sz="1200" dirty="0" smtClean="0"/>
          </a:p>
          <a:p>
            <a:pPr>
              <a:spcAft>
                <a:spcPts val="600"/>
              </a:spcAft>
            </a:pPr>
            <a:r>
              <a:rPr lang="de-DE" sz="1200" dirty="0" smtClean="0"/>
              <a:t>Mitglied „Best of the Alps“ - Mountain Resorts</a:t>
            </a:r>
          </a:p>
          <a:p>
            <a:r>
              <a:rPr lang="de-DE" sz="1200" b="1" dirty="0" smtClean="0"/>
              <a:t>Kitz Ski  - Bergbahn AG Kitzbühel</a:t>
            </a:r>
            <a:endParaRPr lang="de-DE" sz="1200" dirty="0" smtClean="0"/>
          </a:p>
          <a:p>
            <a:r>
              <a:rPr lang="de-DE" sz="1200" dirty="0" smtClean="0"/>
              <a:t>World Ski Award Winner </a:t>
            </a:r>
          </a:p>
          <a:p>
            <a:r>
              <a:rPr lang="de-DE" sz="1200" dirty="0" smtClean="0"/>
              <a:t>5facher Skiresort Sieger</a:t>
            </a:r>
          </a:p>
          <a:p>
            <a:r>
              <a:rPr lang="de-DE" sz="1200" dirty="0" smtClean="0"/>
              <a:t>4facher Skiarea Testsieger</a:t>
            </a:r>
          </a:p>
          <a:p>
            <a:pPr>
              <a:spcAft>
                <a:spcPts val="600"/>
              </a:spcAft>
            </a:pPr>
            <a:r>
              <a:rPr lang="de-DE" sz="1200" dirty="0" smtClean="0"/>
              <a:t>3faches Certificate of Excellence on Trip Advisor</a:t>
            </a:r>
          </a:p>
          <a:p>
            <a:r>
              <a:rPr lang="de-DE" sz="1200" b="1" dirty="0" smtClean="0"/>
              <a:t>Bergbahn </a:t>
            </a:r>
            <a:r>
              <a:rPr lang="de-DE" sz="1200" b="1" dirty="0"/>
              <a:t>Steinplatte </a:t>
            </a:r>
            <a:r>
              <a:rPr lang="de-DE" sz="1200" b="1" dirty="0" smtClean="0"/>
              <a:t>Waidring</a:t>
            </a:r>
          </a:p>
          <a:p>
            <a:r>
              <a:rPr lang="de-DE" sz="1200" dirty="0" smtClean="0"/>
              <a:t>Skiresort Testsieger 2017:</a:t>
            </a:r>
          </a:p>
          <a:p>
            <a:pPr>
              <a:spcAft>
                <a:spcPts val="1200"/>
              </a:spcAft>
            </a:pPr>
            <a:r>
              <a:rPr lang="de-DE" sz="1200" dirty="0" smtClean="0"/>
              <a:t>Führendes Skigebiet bis 60 km Piste</a:t>
            </a:r>
          </a:p>
          <a:p>
            <a:endParaRPr lang="de-AT" sz="1200" dirty="0"/>
          </a:p>
        </p:txBody>
      </p:sp>
      <p:sp>
        <p:nvSpPr>
          <p:cNvPr id="5" name="TextBox 4"/>
          <p:cNvSpPr txBox="1"/>
          <p:nvPr/>
        </p:nvSpPr>
        <p:spPr>
          <a:xfrm>
            <a:off x="3382528" y="1408352"/>
            <a:ext cx="2096323" cy="830997"/>
          </a:xfrm>
          <a:prstGeom prst="rect">
            <a:avLst/>
          </a:prstGeom>
          <a:noFill/>
        </p:spPr>
        <p:txBody>
          <a:bodyPr wrap="square" rtlCol="0">
            <a:spAutoFit/>
          </a:bodyPr>
          <a:lstStyle/>
          <a:p>
            <a:r>
              <a:rPr lang="en-US" sz="2400" b="1" dirty="0" smtClean="0"/>
              <a:t>Skigebiete </a:t>
            </a:r>
          </a:p>
          <a:p>
            <a:r>
              <a:rPr lang="en-US" sz="2400" dirty="0" smtClean="0"/>
              <a:t>Tourismus</a:t>
            </a:r>
            <a:endParaRPr lang="en-US" sz="2400" dirty="0"/>
          </a:p>
        </p:txBody>
      </p:sp>
      <p:sp>
        <p:nvSpPr>
          <p:cNvPr id="14" name="TextBox 13"/>
          <p:cNvSpPr txBox="1"/>
          <p:nvPr/>
        </p:nvSpPr>
        <p:spPr>
          <a:xfrm>
            <a:off x="3366299" y="5116763"/>
            <a:ext cx="1329210" cy="1446550"/>
          </a:xfrm>
          <a:prstGeom prst="rect">
            <a:avLst/>
          </a:prstGeom>
          <a:noFill/>
        </p:spPr>
        <p:txBody>
          <a:bodyPr wrap="none" rtlCol="0">
            <a:spAutoFit/>
          </a:bodyPr>
          <a:lstStyle/>
          <a:p>
            <a:pPr algn="ctr"/>
            <a:r>
              <a:rPr lang="en-US" sz="8800" b="1" dirty="0">
                <a:solidFill>
                  <a:schemeClr val="tx1">
                    <a:lumMod val="40000"/>
                    <a:lumOff val="60000"/>
                  </a:schemeClr>
                </a:solidFill>
              </a:rPr>
              <a:t>02</a:t>
            </a:r>
          </a:p>
        </p:txBody>
      </p:sp>
      <p:sp>
        <p:nvSpPr>
          <p:cNvPr id="7" name="TextBox 6"/>
          <p:cNvSpPr txBox="1"/>
          <p:nvPr/>
        </p:nvSpPr>
        <p:spPr>
          <a:xfrm>
            <a:off x="6295078" y="2525278"/>
            <a:ext cx="2095047" cy="830997"/>
          </a:xfrm>
          <a:prstGeom prst="rect">
            <a:avLst/>
          </a:prstGeom>
          <a:noFill/>
        </p:spPr>
        <p:txBody>
          <a:bodyPr wrap="square" rtlCol="0">
            <a:spAutoFit/>
          </a:bodyPr>
          <a:lstStyle/>
          <a:p>
            <a:r>
              <a:rPr lang="en-US" sz="2400" b="1" dirty="0" smtClean="0"/>
              <a:t>Industrie</a:t>
            </a:r>
          </a:p>
          <a:p>
            <a:r>
              <a:rPr lang="en-US" sz="2400" dirty="0" smtClean="0"/>
              <a:t>Sponsoren</a:t>
            </a:r>
            <a:endParaRPr lang="en-US" sz="2400" dirty="0"/>
          </a:p>
        </p:txBody>
      </p:sp>
      <p:sp>
        <p:nvSpPr>
          <p:cNvPr id="15" name="TextBox 14"/>
          <p:cNvSpPr txBox="1"/>
          <p:nvPr/>
        </p:nvSpPr>
        <p:spPr>
          <a:xfrm>
            <a:off x="6258651" y="1078727"/>
            <a:ext cx="1329210" cy="1446550"/>
          </a:xfrm>
          <a:prstGeom prst="rect">
            <a:avLst/>
          </a:prstGeom>
          <a:noFill/>
        </p:spPr>
        <p:txBody>
          <a:bodyPr wrap="none" rtlCol="0">
            <a:spAutoFit/>
          </a:bodyPr>
          <a:lstStyle/>
          <a:p>
            <a:pPr algn="ctr"/>
            <a:r>
              <a:rPr lang="en-US" sz="8800" b="1" dirty="0">
                <a:solidFill>
                  <a:schemeClr val="tx1">
                    <a:lumMod val="60000"/>
                    <a:lumOff val="40000"/>
                  </a:schemeClr>
                </a:solidFill>
              </a:rPr>
              <a:t>03</a:t>
            </a:r>
          </a:p>
        </p:txBody>
      </p:sp>
      <p:sp>
        <p:nvSpPr>
          <p:cNvPr id="8" name="TextBox 7"/>
          <p:cNvSpPr txBox="1"/>
          <p:nvPr/>
        </p:nvSpPr>
        <p:spPr>
          <a:xfrm>
            <a:off x="9269319" y="2232918"/>
            <a:ext cx="2668681" cy="3046987"/>
          </a:xfrm>
          <a:prstGeom prst="rect">
            <a:avLst/>
          </a:prstGeom>
          <a:noFill/>
        </p:spPr>
        <p:txBody>
          <a:bodyPr wrap="square" rtlCol="0">
            <a:spAutoFit/>
          </a:bodyPr>
          <a:lstStyle/>
          <a:p>
            <a:r>
              <a:rPr lang="de-DE" sz="1200" b="1" dirty="0"/>
              <a:t>Freeski &amp; Snowboard Media:</a:t>
            </a:r>
            <a:endParaRPr lang="de-AT" sz="1200" dirty="0"/>
          </a:p>
          <a:p>
            <a:r>
              <a:rPr lang="de-DE" sz="1200" dirty="0"/>
              <a:t>Downdays, Skiing, twoleftfeet, Onboard, </a:t>
            </a:r>
            <a:r>
              <a:rPr lang="de-DE" sz="1200" dirty="0" smtClean="0"/>
              <a:t>Pleasure Mag, MBM </a:t>
            </a:r>
            <a:r>
              <a:rPr lang="de-DE" sz="1200" dirty="0"/>
              <a:t>Snowboarder</a:t>
            </a:r>
            <a:endParaRPr lang="de-AT" sz="1200" dirty="0"/>
          </a:p>
          <a:p>
            <a:r>
              <a:rPr lang="de-DE" sz="1200" b="1" dirty="0"/>
              <a:t> </a:t>
            </a:r>
            <a:endParaRPr lang="de-AT" sz="1200" dirty="0"/>
          </a:p>
          <a:p>
            <a:r>
              <a:rPr lang="de-DE" sz="1200" b="1" dirty="0" smtClean="0"/>
              <a:t>Online, Print, TV, Radio:</a:t>
            </a:r>
          </a:p>
          <a:p>
            <a:r>
              <a:rPr lang="de-DE" sz="1200" dirty="0" smtClean="0"/>
              <a:t>STT Homepage</a:t>
            </a:r>
          </a:p>
          <a:p>
            <a:r>
              <a:rPr lang="de-DE" sz="1200" dirty="0" smtClean="0"/>
              <a:t>Facebook, Instagram</a:t>
            </a:r>
          </a:p>
          <a:p>
            <a:r>
              <a:rPr lang="de-DE" sz="1200" dirty="0" smtClean="0"/>
              <a:t>Youtube, Vimeo</a:t>
            </a:r>
          </a:p>
          <a:p>
            <a:r>
              <a:rPr lang="de-DE" sz="1200" dirty="0" smtClean="0"/>
              <a:t>Core Online Plattformen</a:t>
            </a:r>
          </a:p>
          <a:p>
            <a:r>
              <a:rPr lang="de-DE" sz="1200" dirty="0"/>
              <a:t>Kitzbüheler Anzeiger </a:t>
            </a:r>
            <a:endParaRPr lang="de-AT" sz="1200" dirty="0"/>
          </a:p>
          <a:p>
            <a:r>
              <a:rPr lang="de-DE" sz="1200" dirty="0" smtClean="0"/>
              <a:t>ServusTV &amp; </a:t>
            </a:r>
            <a:r>
              <a:rPr lang="de-DE" sz="1200" dirty="0"/>
              <a:t>Magazin</a:t>
            </a:r>
            <a:endParaRPr lang="de-AT" sz="1200" dirty="0"/>
          </a:p>
          <a:p>
            <a:r>
              <a:rPr lang="de-DE" sz="1200" dirty="0"/>
              <a:t>Tiroler Tageszeitung</a:t>
            </a:r>
            <a:endParaRPr lang="de-AT" sz="1200" dirty="0"/>
          </a:p>
          <a:p>
            <a:r>
              <a:rPr lang="de-DE" sz="1200" dirty="0"/>
              <a:t>Bezirksblätter </a:t>
            </a:r>
            <a:r>
              <a:rPr lang="de-DE" sz="1200" dirty="0" smtClean="0"/>
              <a:t>Tirol, Salzburg</a:t>
            </a:r>
            <a:endParaRPr lang="de-AT" sz="1200" dirty="0"/>
          </a:p>
          <a:p>
            <a:r>
              <a:rPr lang="de-DE" sz="1200" dirty="0"/>
              <a:t>Pinzgauer </a:t>
            </a:r>
            <a:r>
              <a:rPr lang="de-DE" sz="1200" dirty="0" smtClean="0"/>
              <a:t>Nachrichten</a:t>
            </a:r>
          </a:p>
          <a:p>
            <a:r>
              <a:rPr lang="de-DE" sz="1200" dirty="0" smtClean="0"/>
              <a:t>ORF Sport Plus, Radio FM4, u.v.a.m.</a:t>
            </a:r>
            <a:endParaRPr lang="de-AT" sz="1200" dirty="0"/>
          </a:p>
        </p:txBody>
      </p:sp>
      <p:sp>
        <p:nvSpPr>
          <p:cNvPr id="9" name="TextBox 8"/>
          <p:cNvSpPr txBox="1"/>
          <p:nvPr/>
        </p:nvSpPr>
        <p:spPr>
          <a:xfrm>
            <a:off x="9251140" y="1410147"/>
            <a:ext cx="2428995" cy="830997"/>
          </a:xfrm>
          <a:prstGeom prst="rect">
            <a:avLst/>
          </a:prstGeom>
          <a:noFill/>
        </p:spPr>
        <p:txBody>
          <a:bodyPr wrap="square" rtlCol="0">
            <a:spAutoFit/>
          </a:bodyPr>
          <a:lstStyle/>
          <a:p>
            <a:r>
              <a:rPr lang="en-US" sz="2400" b="1" dirty="0" smtClean="0"/>
              <a:t>Medien</a:t>
            </a:r>
          </a:p>
          <a:p>
            <a:r>
              <a:rPr lang="en-US" sz="2400" dirty="0" smtClean="0"/>
              <a:t>Kommunikation</a:t>
            </a:r>
            <a:endParaRPr lang="en-US" sz="2400" dirty="0"/>
          </a:p>
        </p:txBody>
      </p:sp>
      <p:sp>
        <p:nvSpPr>
          <p:cNvPr id="16" name="TextBox 15"/>
          <p:cNvSpPr txBox="1"/>
          <p:nvPr/>
        </p:nvSpPr>
        <p:spPr>
          <a:xfrm>
            <a:off x="9234875" y="5116759"/>
            <a:ext cx="1329210" cy="1446550"/>
          </a:xfrm>
          <a:prstGeom prst="rect">
            <a:avLst/>
          </a:prstGeom>
          <a:noFill/>
        </p:spPr>
        <p:txBody>
          <a:bodyPr wrap="none" rtlCol="0">
            <a:spAutoFit/>
          </a:bodyPr>
          <a:lstStyle/>
          <a:p>
            <a:pPr algn="ctr"/>
            <a:r>
              <a:rPr lang="en-US" sz="8800" b="1" dirty="0">
                <a:solidFill>
                  <a:schemeClr val="tx1">
                    <a:lumMod val="75000"/>
                  </a:schemeClr>
                </a:solidFill>
              </a:rPr>
              <a:t>04</a:t>
            </a:r>
          </a:p>
        </p:txBody>
      </p:sp>
      <p:sp>
        <p:nvSpPr>
          <p:cNvPr id="26" name="Text Placeholder 25"/>
          <p:cNvSpPr>
            <a:spLocks noGrp="1"/>
          </p:cNvSpPr>
          <p:nvPr>
            <p:ph type="body" sz="quarter" idx="12"/>
          </p:nvPr>
        </p:nvSpPr>
        <p:spPr/>
        <p:txBody>
          <a:bodyPr/>
          <a:lstStyle/>
          <a:p>
            <a:r>
              <a:rPr lang="en-US" dirty="0" smtClean="0"/>
              <a:t>Sick Trick </a:t>
            </a:r>
            <a:r>
              <a:rPr lang="en-US" dirty="0" err="1" smtClean="0"/>
              <a:t>KulTour</a:t>
            </a:r>
            <a:r>
              <a:rPr lang="en-US" dirty="0" smtClean="0"/>
              <a:t> </a:t>
            </a:r>
            <a:endParaRPr lang="en-US" dirty="0"/>
          </a:p>
        </p:txBody>
      </p:sp>
      <p:sp>
        <p:nvSpPr>
          <p:cNvPr id="22" name="TextBox 1"/>
          <p:cNvSpPr txBox="1"/>
          <p:nvPr/>
        </p:nvSpPr>
        <p:spPr>
          <a:xfrm>
            <a:off x="6319280" y="3381674"/>
            <a:ext cx="2759449" cy="2893099"/>
          </a:xfrm>
          <a:prstGeom prst="rect">
            <a:avLst/>
          </a:prstGeom>
          <a:noFill/>
        </p:spPr>
        <p:txBody>
          <a:bodyPr wrap="square" rtlCol="0">
            <a:spAutoFit/>
          </a:bodyPr>
          <a:lstStyle/>
          <a:p>
            <a:pPr>
              <a:spcAft>
                <a:spcPts val="600"/>
              </a:spcAft>
            </a:pPr>
            <a:r>
              <a:rPr lang="de-DE" sz="1200" dirty="0" smtClean="0"/>
              <a:t>Snowpark Gestalter</a:t>
            </a:r>
          </a:p>
          <a:p>
            <a:pPr>
              <a:spcAft>
                <a:spcPts val="600"/>
              </a:spcAft>
            </a:pPr>
            <a:r>
              <a:rPr lang="de-DE" sz="1200" dirty="0" smtClean="0"/>
              <a:t>Retail &amp; Online Shops</a:t>
            </a:r>
          </a:p>
          <a:p>
            <a:pPr>
              <a:spcAft>
                <a:spcPts val="600"/>
              </a:spcAft>
            </a:pPr>
            <a:r>
              <a:rPr lang="de-DE" sz="1200" dirty="0" smtClean="0"/>
              <a:t>Bekleidungshersteller</a:t>
            </a:r>
          </a:p>
          <a:p>
            <a:pPr>
              <a:spcAft>
                <a:spcPts val="600"/>
              </a:spcAft>
            </a:pPr>
            <a:r>
              <a:rPr lang="de-DE" sz="1200" dirty="0" smtClean="0"/>
              <a:t>Sport-Equipment Produzenten</a:t>
            </a:r>
          </a:p>
          <a:p>
            <a:pPr>
              <a:spcAft>
                <a:spcPts val="600"/>
              </a:spcAft>
            </a:pPr>
            <a:r>
              <a:rPr lang="de-DE" sz="1200" dirty="0" smtClean="0"/>
              <a:t>Getränkefirmen</a:t>
            </a:r>
          </a:p>
          <a:p>
            <a:pPr>
              <a:spcAft>
                <a:spcPts val="600"/>
              </a:spcAft>
            </a:pPr>
            <a:r>
              <a:rPr lang="de-DE" sz="1200" dirty="0" smtClean="0"/>
              <a:t>Gastronomiebetriebe</a:t>
            </a:r>
          </a:p>
          <a:p>
            <a:pPr>
              <a:spcAft>
                <a:spcPts val="600"/>
              </a:spcAft>
            </a:pPr>
            <a:r>
              <a:rPr lang="de-DE" sz="1200" dirty="0" smtClean="0"/>
              <a:t>Werbemittelhersteller</a:t>
            </a:r>
          </a:p>
          <a:p>
            <a:pPr>
              <a:spcAft>
                <a:spcPts val="600"/>
              </a:spcAft>
            </a:pPr>
            <a:r>
              <a:rPr lang="de-DE" sz="1200" dirty="0" smtClean="0"/>
              <a:t>Event- und Baubranche</a:t>
            </a:r>
          </a:p>
          <a:p>
            <a:pPr>
              <a:spcAft>
                <a:spcPts val="600"/>
              </a:spcAft>
            </a:pPr>
            <a:r>
              <a:rPr lang="de-DE" sz="1200" dirty="0" smtClean="0"/>
              <a:t>Ski- und Snowboardschulen</a:t>
            </a:r>
          </a:p>
          <a:p>
            <a:pPr>
              <a:spcAft>
                <a:spcPts val="600"/>
              </a:spcAft>
            </a:pPr>
            <a:r>
              <a:rPr lang="de-DE" sz="1200" dirty="0" smtClean="0"/>
              <a:t>Auto-, Elektronik-, Technikproduzenten</a:t>
            </a:r>
          </a:p>
          <a:p>
            <a:pPr>
              <a:spcAft>
                <a:spcPts val="600"/>
              </a:spcAft>
            </a:pPr>
            <a:r>
              <a:rPr lang="de-DE" sz="1200" dirty="0" smtClean="0"/>
              <a:t>Marketingfirmen u.v.a.m.</a:t>
            </a:r>
          </a:p>
        </p:txBody>
      </p:sp>
    </p:spTree>
    <p:extLst>
      <p:ext uri="{BB962C8B-B14F-4D97-AF65-F5344CB8AC3E}">
        <p14:creationId xmlns:p14="http://schemas.microsoft.com/office/powerpoint/2010/main" val="22087646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xmlns:mv="urn:schemas-microsoft-com:mac:vml">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750"/>
                            </p:stCondLst>
                            <p:childTnLst>
                              <p:par>
                                <p:cTn id="9" presetID="22" presetClass="entr" presetSubtype="8"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2250"/>
                            </p:stCondLst>
                            <p:childTnLst>
                              <p:par>
                                <p:cTn id="17" presetID="22" presetClass="entr" presetSubtype="8"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3000"/>
                            </p:stCondLst>
                            <p:childTnLst>
                              <p:par>
                                <p:cTn id="21" presetID="22" presetClass="entr" presetSubtype="1" fill="hold" grpId="0" nodeType="after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8" grpId="0"/>
      <p:bldP spid="9" grpId="0"/>
      <p:bldP spid="16" grpId="0"/>
    </p:bldLst>
  </p:timing>
</p:sld>
</file>

<file path=ppt/theme/theme1.xml><?xml version="1.0" encoding="utf-8"?>
<a:theme xmlns:a="http://schemas.openxmlformats.org/drawingml/2006/main" name="Office Theme">
  <a:themeElements>
    <a:clrScheme name="TASHIL 3">
      <a:dk1>
        <a:srgbClr val="392840"/>
      </a:dk1>
      <a:lt1>
        <a:srgbClr val="F9F9F9"/>
      </a:lt1>
      <a:dk2>
        <a:srgbClr val="2F2840"/>
      </a:dk2>
      <a:lt2>
        <a:srgbClr val="E7E6E6"/>
      </a:lt2>
      <a:accent1>
        <a:srgbClr val="FF2211"/>
      </a:accent1>
      <a:accent2>
        <a:srgbClr val="F6C22E"/>
      </a:accent2>
      <a:accent3>
        <a:srgbClr val="0480AC"/>
      </a:accent3>
      <a:accent4>
        <a:srgbClr val="91D91D"/>
      </a:accent4>
      <a:accent5>
        <a:srgbClr val="729DD0"/>
      </a:accent5>
      <a:accent6>
        <a:srgbClr val="9A77DF"/>
      </a:accent6>
      <a:hlink>
        <a:srgbClr val="2C2C2C"/>
      </a:hlink>
      <a:folHlink>
        <a:srgbClr val="19191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3"/>
        </a:solidFill>
        <a:ln w="0">
          <a:noFill/>
          <a:prstDash val="solid"/>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922</Words>
  <Application>Microsoft Macintosh PowerPoint</Application>
  <PresentationFormat>Breitbild</PresentationFormat>
  <Paragraphs>289</Paragraphs>
  <Slides>17</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17</vt:i4>
      </vt:variant>
    </vt:vector>
  </HeadingPairs>
  <TitlesOfParts>
    <vt:vector size="23" baseType="lpstr">
      <vt:lpstr>Aharoni</vt:lpstr>
      <vt:lpstr>Calibri</vt:lpstr>
      <vt:lpstr>FontAwesome</vt:lpstr>
      <vt:lpstr>Roboto Black</vt:lpstr>
      <vt:lpstr>Arial</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descartes</dc:creator>
  <cp:lastModifiedBy>Microsoft Office-Anwender</cp:lastModifiedBy>
  <cp:revision>536</cp:revision>
  <cp:lastPrinted>2019-01-10T14:18:08Z</cp:lastPrinted>
  <dcterms:created xsi:type="dcterms:W3CDTF">2017-11-03T08:29:41Z</dcterms:created>
  <dcterms:modified xsi:type="dcterms:W3CDTF">2019-01-10T14:58:38Z</dcterms:modified>
</cp:coreProperties>
</file>